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4"/>
  </p:sldMasterIdLst>
  <p:notesMasterIdLst>
    <p:notesMasterId r:id="rId60"/>
  </p:notesMasterIdLst>
  <p:handoutMasterIdLst>
    <p:handoutMasterId r:id="rId61"/>
  </p:handoutMasterIdLst>
  <p:sldIdLst>
    <p:sldId id="256" r:id="rId5"/>
    <p:sldId id="741" r:id="rId6"/>
    <p:sldId id="762" r:id="rId7"/>
    <p:sldId id="744" r:id="rId8"/>
    <p:sldId id="786" r:id="rId9"/>
    <p:sldId id="764" r:id="rId10"/>
    <p:sldId id="765" r:id="rId11"/>
    <p:sldId id="526" r:id="rId12"/>
    <p:sldId id="738" r:id="rId13"/>
    <p:sldId id="733" r:id="rId14"/>
    <p:sldId id="459" r:id="rId15"/>
    <p:sldId id="722" r:id="rId16"/>
    <p:sldId id="785" r:id="rId17"/>
    <p:sldId id="751" r:id="rId18"/>
    <p:sldId id="753" r:id="rId19"/>
    <p:sldId id="781" r:id="rId20"/>
    <p:sldId id="272" r:id="rId21"/>
    <p:sldId id="791" r:id="rId22"/>
    <p:sldId id="782" r:id="rId23"/>
    <p:sldId id="739" r:id="rId24"/>
    <p:sldId id="760" r:id="rId25"/>
    <p:sldId id="267" r:id="rId26"/>
    <p:sldId id="759" r:id="rId27"/>
    <p:sldId id="783" r:id="rId28"/>
    <p:sldId id="784" r:id="rId29"/>
    <p:sldId id="773" r:id="rId30"/>
    <p:sldId id="779" r:id="rId31"/>
    <p:sldId id="775" r:id="rId32"/>
    <p:sldId id="780" r:id="rId33"/>
    <p:sldId id="774" r:id="rId34"/>
    <p:sldId id="777" r:id="rId35"/>
    <p:sldId id="778" r:id="rId36"/>
    <p:sldId id="391" r:id="rId37"/>
    <p:sldId id="450" r:id="rId38"/>
    <p:sldId id="452" r:id="rId39"/>
    <p:sldId id="292" r:id="rId40"/>
    <p:sldId id="298" r:id="rId41"/>
    <p:sldId id="299" r:id="rId42"/>
    <p:sldId id="769" r:id="rId43"/>
    <p:sldId id="735" r:id="rId44"/>
    <p:sldId id="770" r:id="rId45"/>
    <p:sldId id="736" r:id="rId46"/>
    <p:sldId id="737" r:id="rId47"/>
    <p:sldId id="678" r:id="rId48"/>
    <p:sldId id="745" r:id="rId49"/>
    <p:sldId id="747" r:id="rId50"/>
    <p:sldId id="749" r:id="rId51"/>
    <p:sldId id="648" r:id="rId52"/>
    <p:sldId id="568" r:id="rId53"/>
    <p:sldId id="730" r:id="rId54"/>
    <p:sldId id="771" r:id="rId55"/>
    <p:sldId id="772" r:id="rId56"/>
    <p:sldId id="549" r:id="rId57"/>
    <p:sldId id="763" r:id="rId58"/>
    <p:sldId id="74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BD48A9-FFB9-472C-A622-D5C273060EBF}">
          <p14:sldIdLst>
            <p14:sldId id="256"/>
            <p14:sldId id="741"/>
            <p14:sldId id="762"/>
            <p14:sldId id="744"/>
            <p14:sldId id="786"/>
            <p14:sldId id="764"/>
            <p14:sldId id="765"/>
            <p14:sldId id="526"/>
            <p14:sldId id="738"/>
            <p14:sldId id="733"/>
            <p14:sldId id="459"/>
            <p14:sldId id="722"/>
            <p14:sldId id="785"/>
            <p14:sldId id="751"/>
            <p14:sldId id="753"/>
            <p14:sldId id="781"/>
            <p14:sldId id="272"/>
            <p14:sldId id="791"/>
            <p14:sldId id="782"/>
            <p14:sldId id="739"/>
            <p14:sldId id="760"/>
            <p14:sldId id="267"/>
            <p14:sldId id="759"/>
            <p14:sldId id="783"/>
            <p14:sldId id="784"/>
            <p14:sldId id="773"/>
            <p14:sldId id="779"/>
            <p14:sldId id="775"/>
            <p14:sldId id="780"/>
            <p14:sldId id="774"/>
            <p14:sldId id="777"/>
            <p14:sldId id="778"/>
          </p14:sldIdLst>
        </p14:section>
        <p14:section name="Adaptive sampling" id="{733203B4-C616-49A1-8990-0DA5321ABAC0}">
          <p14:sldIdLst>
            <p14:sldId id="391"/>
            <p14:sldId id="450"/>
            <p14:sldId id="452"/>
            <p14:sldId id="292"/>
            <p14:sldId id="298"/>
            <p14:sldId id="299"/>
            <p14:sldId id="769"/>
            <p14:sldId id="735"/>
            <p14:sldId id="770"/>
            <p14:sldId id="736"/>
            <p14:sldId id="737"/>
            <p14:sldId id="678"/>
            <p14:sldId id="745"/>
            <p14:sldId id="747"/>
            <p14:sldId id="749"/>
            <p14:sldId id="648"/>
            <p14:sldId id="568"/>
            <p14:sldId id="730"/>
            <p14:sldId id="771"/>
            <p14:sldId id="772"/>
            <p14:sldId id="549"/>
            <p14:sldId id="763"/>
            <p14:sldId id="7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termayr, Julia" initials="WJ" lastIdx="4" clrIdx="0">
    <p:extLst>
      <p:ext uri="{19B8F6BF-5375-455C-9EA6-DF929625EA0E}">
        <p15:presenceInfo xmlns:p15="http://schemas.microsoft.com/office/powerpoint/2012/main" userId="S::u1973487@live.warwick.ac.uk::fbf5c3d4-ef48-47fb-adaa-7b68354de2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ECFF"/>
    <a:srgbClr val="030084"/>
    <a:srgbClr val="481D69"/>
    <a:srgbClr val="990000"/>
    <a:srgbClr val="CC0000"/>
    <a:srgbClr val="4472C5"/>
    <a:srgbClr val="471C68"/>
    <a:srgbClr val="511C6C"/>
    <a:srgbClr val="6021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8BBCFB-D5AC-4BF6-8DEB-9C1F735F852C}" v="4386" dt="2021-05-26T09:39:11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55" autoAdjust="0"/>
    <p:restoredTop sz="94856"/>
  </p:normalViewPr>
  <p:slideViewPr>
    <p:cSldViewPr snapToGrid="0" snapToObjects="1">
      <p:cViewPr varScale="1">
        <p:scale>
          <a:sx n="54" d="100"/>
          <a:sy n="54" d="100"/>
        </p:scale>
        <p:origin x="68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9" d="100"/>
          <a:sy n="59" d="100"/>
        </p:scale>
        <p:origin x="252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termayr, Julia" userId="fbf5c3d4-ef48-47fb-adaa-7b68354de2bc" providerId="ADAL" clId="{5D8BBCFB-D5AC-4BF6-8DEB-9C1F735F852C}"/>
    <pc:docChg chg="undo redo custSel addSld delSld modSld sldOrd modMainMaster addSection modSection">
      <pc:chgData name="Westermayr, Julia" userId="fbf5c3d4-ef48-47fb-adaa-7b68354de2bc" providerId="ADAL" clId="{5D8BBCFB-D5AC-4BF6-8DEB-9C1F735F852C}" dt="2021-05-26T09:39:11.549" v="18823"/>
      <pc:docMkLst>
        <pc:docMk/>
      </pc:docMkLst>
      <pc:sldChg chg="addSp modSp mod">
        <pc:chgData name="Westermayr, Julia" userId="fbf5c3d4-ef48-47fb-adaa-7b68354de2bc" providerId="ADAL" clId="{5D8BBCFB-D5AC-4BF6-8DEB-9C1F735F852C}" dt="2021-05-17T07:56:51.846" v="15560" actId="571"/>
        <pc:sldMkLst>
          <pc:docMk/>
          <pc:sldMk cId="1824202412" sldId="256"/>
        </pc:sldMkLst>
        <pc:spChg chg="mod">
          <ac:chgData name="Westermayr, Julia" userId="fbf5c3d4-ef48-47fb-adaa-7b68354de2bc" providerId="ADAL" clId="{5D8BBCFB-D5AC-4BF6-8DEB-9C1F735F852C}" dt="2021-05-11T06:56:13.641" v="151" actId="14100"/>
          <ac:spMkLst>
            <pc:docMk/>
            <pc:sldMk cId="1824202412" sldId="256"/>
            <ac:spMk id="8" creationId="{6F283897-3A24-BB40-8507-A29F255A0A2B}"/>
          </ac:spMkLst>
        </pc:spChg>
        <pc:spChg chg="mod">
          <ac:chgData name="Westermayr, Julia" userId="fbf5c3d4-ef48-47fb-adaa-7b68354de2bc" providerId="ADAL" clId="{5D8BBCFB-D5AC-4BF6-8DEB-9C1F735F852C}" dt="2021-05-11T06:56:02.550" v="148" actId="14100"/>
          <ac:spMkLst>
            <pc:docMk/>
            <pc:sldMk cId="1824202412" sldId="256"/>
            <ac:spMk id="11" creationId="{7C8007AD-6C21-FB43-9EBE-126279825E0B}"/>
          </ac:spMkLst>
        </pc:spChg>
        <pc:spChg chg="mod">
          <ac:chgData name="Westermayr, Julia" userId="fbf5c3d4-ef48-47fb-adaa-7b68354de2bc" providerId="ADAL" clId="{5D8BBCFB-D5AC-4BF6-8DEB-9C1F735F852C}" dt="2021-05-11T06:53:39.823" v="33" actId="21"/>
          <ac:spMkLst>
            <pc:docMk/>
            <pc:sldMk cId="1824202412" sldId="256"/>
            <ac:spMk id="13" creationId="{DDA8178E-6F4D-3C48-9BDB-0ED6BE43534F}"/>
          </ac:spMkLst>
        </pc:spChg>
        <pc:spChg chg="mod">
          <ac:chgData name="Westermayr, Julia" userId="fbf5c3d4-ef48-47fb-adaa-7b68354de2bc" providerId="ADAL" clId="{5D8BBCFB-D5AC-4BF6-8DEB-9C1F735F852C}" dt="2021-05-11T06:56:09.428" v="150" actId="14100"/>
          <ac:spMkLst>
            <pc:docMk/>
            <pc:sldMk cId="1824202412" sldId="256"/>
            <ac:spMk id="14" creationId="{CFEF45F0-65FD-6A4A-9B6C-9F80CFABAEFB}"/>
          </ac:spMkLst>
        </pc:spChg>
        <pc:spChg chg="mod">
          <ac:chgData name="Westermayr, Julia" userId="fbf5c3d4-ef48-47fb-adaa-7b68354de2bc" providerId="ADAL" clId="{5D8BBCFB-D5AC-4BF6-8DEB-9C1F735F852C}" dt="2021-05-11T06:56:06.051" v="149" actId="14100"/>
          <ac:spMkLst>
            <pc:docMk/>
            <pc:sldMk cId="1824202412" sldId="256"/>
            <ac:spMk id="16" creationId="{38FF4EF1-42C5-A546-B90E-174C23CB56ED}"/>
          </ac:spMkLst>
        </pc:spChg>
        <pc:picChg chg="add mod">
          <ac:chgData name="Westermayr, Julia" userId="fbf5c3d4-ef48-47fb-adaa-7b68354de2bc" providerId="ADAL" clId="{5D8BBCFB-D5AC-4BF6-8DEB-9C1F735F852C}" dt="2021-05-11T06:57:58.035" v="156" actId="14100"/>
          <ac:picMkLst>
            <pc:docMk/>
            <pc:sldMk cId="1824202412" sldId="256"/>
            <ac:picMk id="9" creationId="{BF82B12E-F17E-4524-9849-6F178550DE2F}"/>
          </ac:picMkLst>
        </pc:picChg>
        <pc:picChg chg="add mod">
          <ac:chgData name="Westermayr, Julia" userId="fbf5c3d4-ef48-47fb-adaa-7b68354de2bc" providerId="ADAL" clId="{5D8BBCFB-D5AC-4BF6-8DEB-9C1F735F852C}" dt="2021-05-11T06:57:59.698" v="157" actId="1076"/>
          <ac:picMkLst>
            <pc:docMk/>
            <pc:sldMk cId="1824202412" sldId="256"/>
            <ac:picMk id="10" creationId="{6DA7F220-52B4-4140-8FAB-A3B05DBCF4C8}"/>
          </ac:picMkLst>
        </pc:picChg>
        <pc:picChg chg="add mod">
          <ac:chgData name="Westermayr, Julia" userId="fbf5c3d4-ef48-47fb-adaa-7b68354de2bc" providerId="ADAL" clId="{5D8BBCFB-D5AC-4BF6-8DEB-9C1F735F852C}" dt="2021-05-11T06:57:43.227" v="155" actId="1076"/>
          <ac:picMkLst>
            <pc:docMk/>
            <pc:sldMk cId="1824202412" sldId="256"/>
            <ac:picMk id="12" creationId="{E809478E-5A9C-4C25-9E14-21D626E784D7}"/>
          </ac:picMkLst>
        </pc:picChg>
        <pc:picChg chg="add mod">
          <ac:chgData name="Westermayr, Julia" userId="fbf5c3d4-ef48-47fb-adaa-7b68354de2bc" providerId="ADAL" clId="{5D8BBCFB-D5AC-4BF6-8DEB-9C1F735F852C}" dt="2021-05-17T07:56:51.846" v="15560" actId="571"/>
          <ac:picMkLst>
            <pc:docMk/>
            <pc:sldMk cId="1824202412" sldId="256"/>
            <ac:picMk id="17" creationId="{4A3397BF-1FBC-4F1F-8248-39151A385645}"/>
          </ac:picMkLst>
        </pc:picChg>
        <pc:picChg chg="add mod">
          <ac:chgData name="Westermayr, Julia" userId="fbf5c3d4-ef48-47fb-adaa-7b68354de2bc" providerId="ADAL" clId="{5D8BBCFB-D5AC-4BF6-8DEB-9C1F735F852C}" dt="2021-05-17T07:56:51.846" v="15560" actId="571"/>
          <ac:picMkLst>
            <pc:docMk/>
            <pc:sldMk cId="1824202412" sldId="256"/>
            <ac:picMk id="18" creationId="{1576A82C-B75D-4FB6-A1E4-19D1C7CA140D}"/>
          </ac:picMkLst>
        </pc:picChg>
      </pc:sldChg>
      <pc:sldChg chg="del">
        <pc:chgData name="Westermayr, Julia" userId="fbf5c3d4-ef48-47fb-adaa-7b68354de2bc" providerId="ADAL" clId="{5D8BBCFB-D5AC-4BF6-8DEB-9C1F735F852C}" dt="2021-05-11T07:17:58.809" v="188" actId="47"/>
        <pc:sldMkLst>
          <pc:docMk/>
          <pc:sldMk cId="2500584698" sldId="261"/>
        </pc:sldMkLst>
      </pc:sldChg>
      <pc:sldChg chg="addSp delSp modSp mod ord modAnim">
        <pc:chgData name="Westermayr, Julia" userId="fbf5c3d4-ef48-47fb-adaa-7b68354de2bc" providerId="ADAL" clId="{5D8BBCFB-D5AC-4BF6-8DEB-9C1F735F852C}" dt="2021-05-25T09:05:57.246" v="18752" actId="1076"/>
        <pc:sldMkLst>
          <pc:docMk/>
          <pc:sldMk cId="3705770875" sldId="267"/>
        </pc:sldMkLst>
        <pc:spChg chg="mod">
          <ac:chgData name="Westermayr, Julia" userId="fbf5c3d4-ef48-47fb-adaa-7b68354de2bc" providerId="ADAL" clId="{5D8BBCFB-D5AC-4BF6-8DEB-9C1F735F852C}" dt="2021-05-25T09:05:45.412" v="18721" actId="1037"/>
          <ac:spMkLst>
            <pc:docMk/>
            <pc:sldMk cId="3705770875" sldId="267"/>
            <ac:spMk id="14" creationId="{2B7FC5C2-74B6-A644-A25D-2BB08F35F744}"/>
          </ac:spMkLst>
        </pc:spChg>
        <pc:spChg chg="mod">
          <ac:chgData name="Westermayr, Julia" userId="fbf5c3d4-ef48-47fb-adaa-7b68354de2bc" providerId="ADAL" clId="{5D8BBCFB-D5AC-4BF6-8DEB-9C1F735F852C}" dt="2021-05-18T15:52:21.990" v="18453" actId="14100"/>
          <ac:spMkLst>
            <pc:docMk/>
            <pc:sldMk cId="3705770875" sldId="267"/>
            <ac:spMk id="15" creationId="{6A0ADD07-DF8F-4C4B-B833-6CDD19F69D20}"/>
          </ac:spMkLst>
        </pc:spChg>
        <pc:spChg chg="mod">
          <ac:chgData name="Westermayr, Julia" userId="fbf5c3d4-ef48-47fb-adaa-7b68354de2bc" providerId="ADAL" clId="{5D8BBCFB-D5AC-4BF6-8DEB-9C1F735F852C}" dt="2021-05-25T09:05:51.744" v="18750" actId="1037"/>
          <ac:spMkLst>
            <pc:docMk/>
            <pc:sldMk cId="3705770875" sldId="267"/>
            <ac:spMk id="17" creationId="{47883A87-A28E-184C-B7A7-486AA7ECB02A}"/>
          </ac:spMkLst>
        </pc:spChg>
        <pc:grpChg chg="del">
          <ac:chgData name="Westermayr, Julia" userId="fbf5c3d4-ef48-47fb-adaa-7b68354de2bc" providerId="ADAL" clId="{5D8BBCFB-D5AC-4BF6-8DEB-9C1F735F852C}" dt="2021-05-17T08:00:29.121" v="15729" actId="478"/>
          <ac:grpSpMkLst>
            <pc:docMk/>
            <pc:sldMk cId="3705770875" sldId="267"/>
            <ac:grpSpMk id="11" creationId="{C3589F93-70D2-0C43-B2FA-D36B6A85355B}"/>
          </ac:grpSpMkLst>
        </pc:grpChg>
        <pc:picChg chg="del">
          <ac:chgData name="Westermayr, Julia" userId="fbf5c3d4-ef48-47fb-adaa-7b68354de2bc" providerId="ADAL" clId="{5D8BBCFB-D5AC-4BF6-8DEB-9C1F735F852C}" dt="2021-05-17T08:00:27.180" v="15728" actId="478"/>
          <ac:picMkLst>
            <pc:docMk/>
            <pc:sldMk cId="3705770875" sldId="267"/>
            <ac:picMk id="2" creationId="{C4A4C230-97C1-CE42-9959-D6249CC94FD0}"/>
          </ac:picMkLst>
        </pc:picChg>
        <pc:picChg chg="del">
          <ac:chgData name="Westermayr, Julia" userId="fbf5c3d4-ef48-47fb-adaa-7b68354de2bc" providerId="ADAL" clId="{5D8BBCFB-D5AC-4BF6-8DEB-9C1F735F852C}" dt="2021-05-11T06:51:30.439" v="2" actId="478"/>
          <ac:picMkLst>
            <pc:docMk/>
            <pc:sldMk cId="3705770875" sldId="267"/>
            <ac:picMk id="4" creationId="{453840B0-99FE-C047-BCB2-F7EADDF38A84}"/>
          </ac:picMkLst>
        </pc:picChg>
        <pc:picChg chg="del">
          <ac:chgData name="Westermayr, Julia" userId="fbf5c3d4-ef48-47fb-adaa-7b68354de2bc" providerId="ADAL" clId="{5D8BBCFB-D5AC-4BF6-8DEB-9C1F735F852C}" dt="2021-05-17T08:00:27.180" v="15728" actId="478"/>
          <ac:picMkLst>
            <pc:docMk/>
            <pc:sldMk cId="3705770875" sldId="267"/>
            <ac:picMk id="10" creationId="{2C2662A0-3B17-084B-B803-10B4D89417C3}"/>
          </ac:picMkLst>
        </pc:picChg>
        <pc:picChg chg="add mod">
          <ac:chgData name="Westermayr, Julia" userId="fbf5c3d4-ef48-47fb-adaa-7b68354de2bc" providerId="ADAL" clId="{5D8BBCFB-D5AC-4BF6-8DEB-9C1F735F852C}" dt="2021-05-25T09:05:57.246" v="18752" actId="1076"/>
          <ac:picMkLst>
            <pc:docMk/>
            <pc:sldMk cId="3705770875" sldId="267"/>
            <ac:picMk id="16" creationId="{A44FB606-229B-47AE-8B7A-A4F485C560AE}"/>
          </ac:picMkLst>
        </pc:picChg>
        <pc:picChg chg="add mod">
          <ac:chgData name="Westermayr, Julia" userId="fbf5c3d4-ef48-47fb-adaa-7b68354de2bc" providerId="ADAL" clId="{5D8BBCFB-D5AC-4BF6-8DEB-9C1F735F852C}" dt="2021-05-17T08:00:34.350" v="15730" actId="1076"/>
          <ac:picMkLst>
            <pc:docMk/>
            <pc:sldMk cId="3705770875" sldId="267"/>
            <ac:picMk id="18" creationId="{E5A1E7A0-4977-479E-A3EC-436794F23E5E}"/>
          </ac:picMkLst>
        </pc:picChg>
        <pc:picChg chg="add mod">
          <ac:chgData name="Westermayr, Julia" userId="fbf5c3d4-ef48-47fb-adaa-7b68354de2bc" providerId="ADAL" clId="{5D8BBCFB-D5AC-4BF6-8DEB-9C1F735F852C}" dt="2021-05-17T08:00:34.350" v="15730" actId="1076"/>
          <ac:picMkLst>
            <pc:docMk/>
            <pc:sldMk cId="3705770875" sldId="267"/>
            <ac:picMk id="19" creationId="{626E3D6F-BAFD-4AF3-AE46-ACF41CCD896E}"/>
          </ac:picMkLst>
        </pc:picChg>
        <pc:picChg chg="add mod">
          <ac:chgData name="Westermayr, Julia" userId="fbf5c3d4-ef48-47fb-adaa-7b68354de2bc" providerId="ADAL" clId="{5D8BBCFB-D5AC-4BF6-8DEB-9C1F735F852C}" dt="2021-05-17T08:00:34.350" v="15730" actId="1076"/>
          <ac:picMkLst>
            <pc:docMk/>
            <pc:sldMk cId="3705770875" sldId="267"/>
            <ac:picMk id="20" creationId="{E82CA36F-36CD-4E55-B59D-000F4A8A4492}"/>
          </ac:picMkLst>
        </pc:picChg>
        <pc:picChg chg="add mod">
          <ac:chgData name="Westermayr, Julia" userId="fbf5c3d4-ef48-47fb-adaa-7b68354de2bc" providerId="ADAL" clId="{5D8BBCFB-D5AC-4BF6-8DEB-9C1F735F852C}" dt="2021-05-17T08:00:34.350" v="15730" actId="1076"/>
          <ac:picMkLst>
            <pc:docMk/>
            <pc:sldMk cId="3705770875" sldId="267"/>
            <ac:picMk id="21" creationId="{978B6EF2-BACC-4692-8C9A-420E184C8764}"/>
          </ac:picMkLst>
        </pc:picChg>
        <pc:picChg chg="add mod">
          <ac:chgData name="Westermayr, Julia" userId="fbf5c3d4-ef48-47fb-adaa-7b68354de2bc" providerId="ADAL" clId="{5D8BBCFB-D5AC-4BF6-8DEB-9C1F735F852C}" dt="2021-05-25T09:05:36.151" v="18692" actId="1038"/>
          <ac:picMkLst>
            <pc:docMk/>
            <pc:sldMk cId="3705770875" sldId="267"/>
            <ac:picMk id="22" creationId="{64A772E3-B122-4F63-9BD2-36F8C2830A02}"/>
          </ac:picMkLst>
        </pc:picChg>
        <pc:picChg chg="add mod">
          <ac:chgData name="Westermayr, Julia" userId="fbf5c3d4-ef48-47fb-adaa-7b68354de2bc" providerId="ADAL" clId="{5D8BBCFB-D5AC-4BF6-8DEB-9C1F735F852C}" dt="2021-05-25T09:05:36.151" v="18692" actId="1038"/>
          <ac:picMkLst>
            <pc:docMk/>
            <pc:sldMk cId="3705770875" sldId="267"/>
            <ac:picMk id="23" creationId="{2699B403-217A-4E71-9365-70620220110E}"/>
          </ac:picMkLst>
        </pc:picChg>
        <pc:picChg chg="add mod">
          <ac:chgData name="Westermayr, Julia" userId="fbf5c3d4-ef48-47fb-adaa-7b68354de2bc" providerId="ADAL" clId="{5D8BBCFB-D5AC-4BF6-8DEB-9C1F735F852C}" dt="2021-05-25T09:05:36.151" v="18692" actId="1038"/>
          <ac:picMkLst>
            <pc:docMk/>
            <pc:sldMk cId="3705770875" sldId="267"/>
            <ac:picMk id="24" creationId="{2B162B32-BDDF-490A-BCFC-E9184B0F63D2}"/>
          </ac:picMkLst>
        </pc:picChg>
      </pc:sldChg>
      <pc:sldChg chg="addSp delSp modSp add del mod delAnim modAnim">
        <pc:chgData name="Westermayr, Julia" userId="fbf5c3d4-ef48-47fb-adaa-7b68354de2bc" providerId="ADAL" clId="{5D8BBCFB-D5AC-4BF6-8DEB-9C1F735F852C}" dt="2021-05-16T19:59:48.866" v="11715" actId="47"/>
        <pc:sldMkLst>
          <pc:docMk/>
          <pc:sldMk cId="2600486181" sldId="271"/>
        </pc:sldMkLst>
        <pc:picChg chg="add del mod">
          <ac:chgData name="Westermayr, Julia" userId="fbf5c3d4-ef48-47fb-adaa-7b68354de2bc" providerId="ADAL" clId="{5D8BBCFB-D5AC-4BF6-8DEB-9C1F735F852C}" dt="2021-05-16T17:47:10.073" v="8970" actId="478"/>
          <ac:picMkLst>
            <pc:docMk/>
            <pc:sldMk cId="2600486181" sldId="271"/>
            <ac:picMk id="11" creationId="{D2B728AB-9FCC-45AE-A8E8-611EA3119E1F}"/>
          </ac:picMkLst>
        </pc:picChg>
      </pc:sldChg>
      <pc:sldChg chg="addSp delSp modSp del mod modAnim">
        <pc:chgData name="Westermayr, Julia" userId="fbf5c3d4-ef48-47fb-adaa-7b68354de2bc" providerId="ADAL" clId="{5D8BBCFB-D5AC-4BF6-8DEB-9C1F735F852C}" dt="2021-05-12T23:19:42.180" v="6102" actId="2696"/>
        <pc:sldMkLst>
          <pc:docMk/>
          <pc:sldMk cId="3622200905" sldId="271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3622200905" sldId="271"/>
            <ac:spMk id="2" creationId="{2128B85C-3379-5145-A73F-953BE51A9342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3622200905" sldId="271"/>
            <ac:spMk id="3" creationId="{FCAEE2FC-B22F-2544-8A04-F05818612E44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3622200905" sldId="271"/>
            <ac:spMk id="4" creationId="{29AF6CE7-A815-CB4D-8D37-26689669B197}"/>
          </ac:spMkLst>
        </pc:spChg>
        <pc:spChg chg="del mod">
          <ac:chgData name="Westermayr, Julia" userId="fbf5c3d4-ef48-47fb-adaa-7b68354de2bc" providerId="ADAL" clId="{5D8BBCFB-D5AC-4BF6-8DEB-9C1F735F852C}" dt="2021-05-11T07:28:14.353" v="496"/>
          <ac:spMkLst>
            <pc:docMk/>
            <pc:sldMk cId="3622200905" sldId="271"/>
            <ac:spMk id="5" creationId="{A864E91B-9D93-6C4A-B779-51A7F3D2835A}"/>
          </ac:spMkLst>
        </pc:spChg>
        <pc:spChg chg="add mod">
          <ac:chgData name="Westermayr, Julia" userId="fbf5c3d4-ef48-47fb-adaa-7b68354de2bc" providerId="ADAL" clId="{5D8BBCFB-D5AC-4BF6-8DEB-9C1F735F852C}" dt="2021-05-11T07:19:57.243" v="320" actId="1036"/>
          <ac:spMkLst>
            <pc:docMk/>
            <pc:sldMk cId="3622200905" sldId="271"/>
            <ac:spMk id="6" creationId="{429CFF67-AECD-4E89-BFDC-A55ECBC5D9C4}"/>
          </ac:spMkLst>
        </pc:spChg>
        <pc:spChg chg="add mod">
          <ac:chgData name="Westermayr, Julia" userId="fbf5c3d4-ef48-47fb-adaa-7b68354de2bc" providerId="ADAL" clId="{5D8BBCFB-D5AC-4BF6-8DEB-9C1F735F852C}" dt="2021-05-11T07:19:06.781" v="275" actId="1035"/>
          <ac:spMkLst>
            <pc:docMk/>
            <pc:sldMk cId="3622200905" sldId="271"/>
            <ac:spMk id="8" creationId="{267EA61A-B71D-48C1-AB06-927D2A26D8BF}"/>
          </ac:spMkLst>
        </pc:spChg>
        <pc:spChg chg="add mod">
          <ac:chgData name="Westermayr, Julia" userId="fbf5c3d4-ef48-47fb-adaa-7b68354de2bc" providerId="ADAL" clId="{5D8BBCFB-D5AC-4BF6-8DEB-9C1F735F852C}" dt="2021-05-11T07:19:06.781" v="275" actId="1035"/>
          <ac:spMkLst>
            <pc:docMk/>
            <pc:sldMk cId="3622200905" sldId="271"/>
            <ac:spMk id="9" creationId="{42773198-DD97-4F8C-9EDF-BACCD830BCE3}"/>
          </ac:spMkLst>
        </pc:spChg>
        <pc:picChg chg="add mod">
          <ac:chgData name="Westermayr, Julia" userId="fbf5c3d4-ef48-47fb-adaa-7b68354de2bc" providerId="ADAL" clId="{5D8BBCFB-D5AC-4BF6-8DEB-9C1F735F852C}" dt="2021-05-11T07:19:06.781" v="275" actId="1035"/>
          <ac:picMkLst>
            <pc:docMk/>
            <pc:sldMk cId="3622200905" sldId="271"/>
            <ac:picMk id="7" creationId="{F0AA8D24-B1D4-4AA6-B8B5-3D7F79BA400E}"/>
          </ac:picMkLst>
        </pc:picChg>
        <pc:picChg chg="add mod">
          <ac:chgData name="Westermayr, Julia" userId="fbf5c3d4-ef48-47fb-adaa-7b68354de2bc" providerId="ADAL" clId="{5D8BBCFB-D5AC-4BF6-8DEB-9C1F735F852C}" dt="2021-05-11T07:19:06.781" v="275" actId="1035"/>
          <ac:picMkLst>
            <pc:docMk/>
            <pc:sldMk cId="3622200905" sldId="271"/>
            <ac:picMk id="10" creationId="{BBEDABCE-27EB-4B97-9C62-EEF5CF35561B}"/>
          </ac:picMkLst>
        </pc:picChg>
      </pc:sldChg>
      <pc:sldChg chg="addSp delSp modSp add del mod modAnim">
        <pc:chgData name="Westermayr, Julia" userId="fbf5c3d4-ef48-47fb-adaa-7b68354de2bc" providerId="ADAL" clId="{5D8BBCFB-D5AC-4BF6-8DEB-9C1F735F852C}" dt="2021-05-18T11:15:22.784" v="17956"/>
        <pc:sldMkLst>
          <pc:docMk/>
          <pc:sldMk cId="2100991282" sldId="272"/>
        </pc:sldMkLst>
        <pc:spChg chg="mod">
          <ac:chgData name="Westermayr, Julia" userId="fbf5c3d4-ef48-47fb-adaa-7b68354de2bc" providerId="ADAL" clId="{5D8BBCFB-D5AC-4BF6-8DEB-9C1F735F852C}" dt="2021-05-16T20:59:29.852" v="13050" actId="20577"/>
          <ac:spMkLst>
            <pc:docMk/>
            <pc:sldMk cId="2100991282" sldId="272"/>
            <ac:spMk id="2" creationId="{2128B85C-3379-5145-A73F-953BE51A9342}"/>
          </ac:spMkLst>
        </pc:spChg>
        <pc:spChg chg="del mod">
          <ac:chgData name="Westermayr, Julia" userId="fbf5c3d4-ef48-47fb-adaa-7b68354de2bc" providerId="ADAL" clId="{5D8BBCFB-D5AC-4BF6-8DEB-9C1F735F852C}" dt="2021-05-13T00:27:18.340" v="8442" actId="478"/>
          <ac:spMkLst>
            <pc:docMk/>
            <pc:sldMk cId="2100991282" sldId="272"/>
            <ac:spMk id="3" creationId="{FCAEE2FC-B22F-2544-8A04-F05818612E44}"/>
          </ac:spMkLst>
        </pc:spChg>
        <pc:spChg chg="del mod">
          <ac:chgData name="Westermayr, Julia" userId="fbf5c3d4-ef48-47fb-adaa-7b68354de2bc" providerId="ADAL" clId="{5D8BBCFB-D5AC-4BF6-8DEB-9C1F735F852C}" dt="2021-05-16T20:48:22.754" v="12394" actId="478"/>
          <ac:spMkLst>
            <pc:docMk/>
            <pc:sldMk cId="2100991282" sldId="272"/>
            <ac:spMk id="4" creationId="{29AF6CE7-A815-CB4D-8D37-26689669B197}"/>
          </ac:spMkLst>
        </pc:spChg>
        <pc:spChg chg="del">
          <ac:chgData name="Westermayr, Julia" userId="fbf5c3d4-ef48-47fb-adaa-7b68354de2bc" providerId="ADAL" clId="{5D8BBCFB-D5AC-4BF6-8DEB-9C1F735F852C}" dt="2021-05-16T20:48:28.131" v="12396" actId="478"/>
          <ac:spMkLst>
            <pc:docMk/>
            <pc:sldMk cId="2100991282" sldId="272"/>
            <ac:spMk id="5" creationId="{A864E91B-9D93-6C4A-B779-51A7F3D2835A}"/>
          </ac:spMkLst>
        </pc:spChg>
        <pc:spChg chg="add del mod">
          <ac:chgData name="Westermayr, Julia" userId="fbf5c3d4-ef48-47fb-adaa-7b68354de2bc" providerId="ADAL" clId="{5D8BBCFB-D5AC-4BF6-8DEB-9C1F735F852C}" dt="2021-05-16T20:48:25.748" v="12395" actId="478"/>
          <ac:spMkLst>
            <pc:docMk/>
            <pc:sldMk cId="2100991282" sldId="272"/>
            <ac:spMk id="7" creationId="{58C6C31D-9F04-4A11-B2EC-9355E64CE728}"/>
          </ac:spMkLst>
        </pc:spChg>
        <pc:spChg chg="add mod">
          <ac:chgData name="Westermayr, Julia" userId="fbf5c3d4-ef48-47fb-adaa-7b68354de2bc" providerId="ADAL" clId="{5D8BBCFB-D5AC-4BF6-8DEB-9C1F735F852C}" dt="2021-05-16T20:49:28.901" v="12425" actId="20577"/>
          <ac:spMkLst>
            <pc:docMk/>
            <pc:sldMk cId="2100991282" sldId="272"/>
            <ac:spMk id="8" creationId="{56EE6651-7FA0-4C99-92B3-6EDBBB33B0C5}"/>
          </ac:spMkLst>
        </pc:spChg>
        <pc:spChg chg="add del mod">
          <ac:chgData name="Westermayr, Julia" userId="fbf5c3d4-ef48-47fb-adaa-7b68354de2bc" providerId="ADAL" clId="{5D8BBCFB-D5AC-4BF6-8DEB-9C1F735F852C}" dt="2021-05-17T10:30:27.820" v="17590" actId="478"/>
          <ac:spMkLst>
            <pc:docMk/>
            <pc:sldMk cId="2100991282" sldId="272"/>
            <ac:spMk id="11" creationId="{DFB32E47-249F-49DF-B5C0-596635EC62C9}"/>
          </ac:spMkLst>
        </pc:spChg>
        <pc:spChg chg="add mod">
          <ac:chgData name="Westermayr, Julia" userId="fbf5c3d4-ef48-47fb-adaa-7b68354de2bc" providerId="ADAL" clId="{5D8BBCFB-D5AC-4BF6-8DEB-9C1F735F852C}" dt="2021-05-18T11:15:17.232" v="17954" actId="6549"/>
          <ac:spMkLst>
            <pc:docMk/>
            <pc:sldMk cId="2100991282" sldId="272"/>
            <ac:spMk id="12" creationId="{41EAF783-6C29-42DA-B5BB-48158A58BC98}"/>
          </ac:spMkLst>
        </pc:spChg>
        <pc:picChg chg="add mod">
          <ac:chgData name="Westermayr, Julia" userId="fbf5c3d4-ef48-47fb-adaa-7b68354de2bc" providerId="ADAL" clId="{5D8BBCFB-D5AC-4BF6-8DEB-9C1F735F852C}" dt="2021-05-16T21:05:10.628" v="13094" actId="1076"/>
          <ac:picMkLst>
            <pc:docMk/>
            <pc:sldMk cId="2100991282" sldId="272"/>
            <ac:picMk id="6" creationId="{4A7B1998-6362-441F-A7B7-1F4A7B48B6CB}"/>
          </ac:picMkLst>
        </pc:picChg>
        <pc:picChg chg="add del mod">
          <ac:chgData name="Westermayr, Julia" userId="fbf5c3d4-ef48-47fb-adaa-7b68354de2bc" providerId="ADAL" clId="{5D8BBCFB-D5AC-4BF6-8DEB-9C1F735F852C}" dt="2021-05-13T00:27:16.390" v="8441" actId="478"/>
          <ac:picMkLst>
            <pc:docMk/>
            <pc:sldMk cId="2100991282" sldId="272"/>
            <ac:picMk id="7" creationId="{5B95AFD9-7C86-4317-BF1D-BC031D20421D}"/>
          </ac:picMkLst>
        </pc:picChg>
        <pc:picChg chg="add del mod">
          <ac:chgData name="Westermayr, Julia" userId="fbf5c3d4-ef48-47fb-adaa-7b68354de2bc" providerId="ADAL" clId="{5D8BBCFB-D5AC-4BF6-8DEB-9C1F735F852C}" dt="2021-05-13T00:27:11.413" v="8437"/>
          <ac:picMkLst>
            <pc:docMk/>
            <pc:sldMk cId="2100991282" sldId="272"/>
            <ac:picMk id="8" creationId="{259C05A2-7C06-4898-9A36-8491DF6B0F4A}"/>
          </ac:picMkLst>
        </pc:picChg>
        <pc:picChg chg="add del mod">
          <ac:chgData name="Westermayr, Julia" userId="fbf5c3d4-ef48-47fb-adaa-7b68354de2bc" providerId="ADAL" clId="{5D8BBCFB-D5AC-4BF6-8DEB-9C1F735F852C}" dt="2021-05-13T00:27:15.810" v="8440" actId="478"/>
          <ac:picMkLst>
            <pc:docMk/>
            <pc:sldMk cId="2100991282" sldId="272"/>
            <ac:picMk id="9" creationId="{A505C2A7-BED5-418A-8176-03D0DE83E572}"/>
          </ac:picMkLst>
        </pc:picChg>
        <pc:picChg chg="add del mod">
          <ac:chgData name="Westermayr, Julia" userId="fbf5c3d4-ef48-47fb-adaa-7b68354de2bc" providerId="ADAL" clId="{5D8BBCFB-D5AC-4BF6-8DEB-9C1F735F852C}" dt="2021-05-13T00:30:13.924" v="8600" actId="21"/>
          <ac:picMkLst>
            <pc:docMk/>
            <pc:sldMk cId="2100991282" sldId="272"/>
            <ac:picMk id="12" creationId="{763E0068-6A72-4A54-B27B-1C46CE330569}"/>
          </ac:picMkLst>
        </pc:picChg>
      </pc:sldChg>
      <pc:sldChg chg="addSp modSp del mod modAnim">
        <pc:chgData name="Westermayr, Julia" userId="fbf5c3d4-ef48-47fb-adaa-7b68354de2bc" providerId="ADAL" clId="{5D8BBCFB-D5AC-4BF6-8DEB-9C1F735F852C}" dt="2021-05-13T00:18:00.390" v="7780" actId="47"/>
        <pc:sldMkLst>
          <pc:docMk/>
          <pc:sldMk cId="2016310101" sldId="273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2016310101" sldId="273"/>
            <ac:spMk id="2" creationId="{4B2C8EEA-5686-B241-AEFF-2C55CA2CC8C4}"/>
          </ac:spMkLst>
        </pc:spChg>
        <pc:spChg chg="mod">
          <ac:chgData name="Westermayr, Julia" userId="fbf5c3d4-ef48-47fb-adaa-7b68354de2bc" providerId="ADAL" clId="{5D8BBCFB-D5AC-4BF6-8DEB-9C1F735F852C}" dt="2021-05-11T09:43:31.264" v="3689" actId="20577"/>
          <ac:spMkLst>
            <pc:docMk/>
            <pc:sldMk cId="2016310101" sldId="273"/>
            <ac:spMk id="3" creationId="{7205AF0D-537C-AA41-BB51-7382C3442ABE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2016310101" sldId="273"/>
            <ac:spMk id="4" creationId="{1174D438-2D43-C84E-A2A8-C0B21503CB3E}"/>
          </ac:spMkLst>
        </pc:spChg>
        <pc:spChg chg="mod">
          <ac:chgData name="Westermayr, Julia" userId="fbf5c3d4-ef48-47fb-adaa-7b68354de2bc" providerId="ADAL" clId="{5D8BBCFB-D5AC-4BF6-8DEB-9C1F735F852C}" dt="2021-05-11T09:41:28.898" v="3688" actId="1035"/>
          <ac:spMkLst>
            <pc:docMk/>
            <pc:sldMk cId="2016310101" sldId="273"/>
            <ac:spMk id="5" creationId="{8B85905A-4AD1-0B4B-A9C0-7CFAB5DBE95D}"/>
          </ac:spMkLst>
        </pc:spChg>
        <pc:spChg chg="add mod">
          <ac:chgData name="Westermayr, Julia" userId="fbf5c3d4-ef48-47fb-adaa-7b68354de2bc" providerId="ADAL" clId="{5D8BBCFB-D5AC-4BF6-8DEB-9C1F735F852C}" dt="2021-05-11T09:20:37.819" v="3210" actId="1076"/>
          <ac:spMkLst>
            <pc:docMk/>
            <pc:sldMk cId="2016310101" sldId="273"/>
            <ac:spMk id="10" creationId="{74BF5DC0-9ED4-4C91-A1C3-B9BB47EE1A26}"/>
          </ac:spMkLst>
        </pc:spChg>
        <pc:picChg chg="add mod modCrop">
          <ac:chgData name="Westermayr, Julia" userId="fbf5c3d4-ef48-47fb-adaa-7b68354de2bc" providerId="ADAL" clId="{5D8BBCFB-D5AC-4BF6-8DEB-9C1F735F852C}" dt="2021-05-11T09:34:50.509" v="3491" actId="1076"/>
          <ac:picMkLst>
            <pc:docMk/>
            <pc:sldMk cId="2016310101" sldId="273"/>
            <ac:picMk id="7" creationId="{E45B56DD-375F-482F-93EA-7850D2889238}"/>
          </ac:picMkLst>
        </pc:picChg>
        <pc:picChg chg="add mod">
          <ac:chgData name="Westermayr, Julia" userId="fbf5c3d4-ef48-47fb-adaa-7b68354de2bc" providerId="ADAL" clId="{5D8BBCFB-D5AC-4BF6-8DEB-9C1F735F852C}" dt="2021-05-11T09:20:37.819" v="3210" actId="1076"/>
          <ac:picMkLst>
            <pc:docMk/>
            <pc:sldMk cId="2016310101" sldId="273"/>
            <ac:picMk id="8" creationId="{A4676EA7-64E0-4D4E-88B0-F6A7AA2D6B87}"/>
          </ac:picMkLst>
        </pc:picChg>
        <pc:picChg chg="add mod">
          <ac:chgData name="Westermayr, Julia" userId="fbf5c3d4-ef48-47fb-adaa-7b68354de2bc" providerId="ADAL" clId="{5D8BBCFB-D5AC-4BF6-8DEB-9C1F735F852C}" dt="2021-05-11T09:20:37.819" v="3210" actId="1076"/>
          <ac:picMkLst>
            <pc:docMk/>
            <pc:sldMk cId="2016310101" sldId="273"/>
            <ac:picMk id="9" creationId="{B846CC0B-6B8E-4355-9C08-FDCF85E46514}"/>
          </ac:picMkLst>
        </pc:picChg>
        <pc:picChg chg="add mod">
          <ac:chgData name="Westermayr, Julia" userId="fbf5c3d4-ef48-47fb-adaa-7b68354de2bc" providerId="ADAL" clId="{5D8BBCFB-D5AC-4BF6-8DEB-9C1F735F852C}" dt="2021-05-11T09:36:12.661" v="3510" actId="1076"/>
          <ac:picMkLst>
            <pc:docMk/>
            <pc:sldMk cId="2016310101" sldId="273"/>
            <ac:picMk id="11" creationId="{B10C3B59-F93B-4289-8BC1-228C79309CD3}"/>
          </ac:picMkLst>
        </pc:picChg>
      </pc:sldChg>
      <pc:sldChg chg="add">
        <pc:chgData name="Westermayr, Julia" userId="fbf5c3d4-ef48-47fb-adaa-7b68354de2bc" providerId="ADAL" clId="{5D8BBCFB-D5AC-4BF6-8DEB-9C1F735F852C}" dt="2021-05-12T23:57:22.520" v="6868"/>
        <pc:sldMkLst>
          <pc:docMk/>
          <pc:sldMk cId="0" sldId="292"/>
        </pc:sldMkLst>
      </pc:sldChg>
      <pc:sldChg chg="add ord">
        <pc:chgData name="Westermayr, Julia" userId="fbf5c3d4-ef48-47fb-adaa-7b68354de2bc" providerId="ADAL" clId="{5D8BBCFB-D5AC-4BF6-8DEB-9C1F735F852C}" dt="2021-05-12T23:59:26.314" v="6871"/>
        <pc:sldMkLst>
          <pc:docMk/>
          <pc:sldMk cId="0" sldId="298"/>
        </pc:sldMkLst>
      </pc:sldChg>
      <pc:sldChg chg="addSp delSp add mod ord">
        <pc:chgData name="Westermayr, Julia" userId="fbf5c3d4-ef48-47fb-adaa-7b68354de2bc" providerId="ADAL" clId="{5D8BBCFB-D5AC-4BF6-8DEB-9C1F735F852C}" dt="2021-05-16T20:00:17.476" v="11722" actId="22"/>
        <pc:sldMkLst>
          <pc:docMk/>
          <pc:sldMk cId="0" sldId="299"/>
        </pc:sldMkLst>
        <pc:picChg chg="add del">
          <ac:chgData name="Westermayr, Julia" userId="fbf5c3d4-ef48-47fb-adaa-7b68354de2bc" providerId="ADAL" clId="{5D8BBCFB-D5AC-4BF6-8DEB-9C1F735F852C}" dt="2021-05-16T20:00:17.476" v="11722" actId="22"/>
          <ac:picMkLst>
            <pc:docMk/>
            <pc:sldMk cId="0" sldId="299"/>
            <ac:picMk id="13" creationId="{2469D6F5-44A6-4F79-B7EF-BDD7D3DF0F93}"/>
          </ac:picMkLst>
        </pc:picChg>
      </pc:sldChg>
      <pc:sldChg chg="add">
        <pc:chgData name="Westermayr, Julia" userId="fbf5c3d4-ef48-47fb-adaa-7b68354de2bc" providerId="ADAL" clId="{5D8BBCFB-D5AC-4BF6-8DEB-9C1F735F852C}" dt="2021-05-11T09:01:17.734" v="2536"/>
        <pc:sldMkLst>
          <pc:docMk/>
          <pc:sldMk cId="2781818909" sldId="391"/>
        </pc:sldMkLst>
      </pc:sldChg>
      <pc:sldChg chg="add del">
        <pc:chgData name="Westermayr, Julia" userId="fbf5c3d4-ef48-47fb-adaa-7b68354de2bc" providerId="ADAL" clId="{5D8BBCFB-D5AC-4BF6-8DEB-9C1F735F852C}" dt="2021-05-11T09:01:04.790" v="2533" actId="2696"/>
        <pc:sldMkLst>
          <pc:docMk/>
          <pc:sldMk cId="3053833762" sldId="391"/>
        </pc:sldMkLst>
      </pc:sldChg>
      <pc:sldChg chg="modSp add del mod">
        <pc:chgData name="Westermayr, Julia" userId="fbf5c3d4-ef48-47fb-adaa-7b68354de2bc" providerId="ADAL" clId="{5D8BBCFB-D5AC-4BF6-8DEB-9C1F735F852C}" dt="2021-05-11T08:29:14.742" v="2300" actId="47"/>
        <pc:sldMkLst>
          <pc:docMk/>
          <pc:sldMk cId="2547236747" sldId="397"/>
        </pc:sldMkLst>
        <pc:spChg chg="mod">
          <ac:chgData name="Westermayr, Julia" userId="fbf5c3d4-ef48-47fb-adaa-7b68354de2bc" providerId="ADAL" clId="{5D8BBCFB-D5AC-4BF6-8DEB-9C1F735F852C}" dt="2021-05-11T08:20:30.533" v="1833" actId="27636"/>
          <ac:spMkLst>
            <pc:docMk/>
            <pc:sldMk cId="2547236747" sldId="397"/>
            <ac:spMk id="2" creationId="{00000000-0000-0000-0000-000000000000}"/>
          </ac:spMkLst>
        </pc:spChg>
      </pc:sldChg>
      <pc:sldChg chg="modSp add del">
        <pc:chgData name="Westermayr, Julia" userId="fbf5c3d4-ef48-47fb-adaa-7b68354de2bc" providerId="ADAL" clId="{5D8BBCFB-D5AC-4BF6-8DEB-9C1F735F852C}" dt="2021-05-16T19:59:27.610" v="11708" actId="47"/>
        <pc:sldMkLst>
          <pc:docMk/>
          <pc:sldMk cId="3768197854" sldId="398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3768197854" sldId="398"/>
            <ac:spMk id="24" creationId="{FD1964C7-98CE-4D03-9AE7-BDB8EC599AA1}"/>
          </ac:spMkLst>
        </pc:spChg>
      </pc:sldChg>
      <pc:sldChg chg="modSp add del mod">
        <pc:chgData name="Westermayr, Julia" userId="fbf5c3d4-ef48-47fb-adaa-7b68354de2bc" providerId="ADAL" clId="{5D8BBCFB-D5AC-4BF6-8DEB-9C1F735F852C}" dt="2021-05-11T09:01:04.790" v="2533" actId="2696"/>
        <pc:sldMkLst>
          <pc:docMk/>
          <pc:sldMk cId="4159568849" sldId="398"/>
        </pc:sldMkLst>
        <pc:spChg chg="mod">
          <ac:chgData name="Westermayr, Julia" userId="fbf5c3d4-ef48-47fb-adaa-7b68354de2bc" providerId="ADAL" clId="{5D8BBCFB-D5AC-4BF6-8DEB-9C1F735F852C}" dt="2021-05-11T08:50:38.750" v="2452" actId="1035"/>
          <ac:spMkLst>
            <pc:docMk/>
            <pc:sldMk cId="4159568849" sldId="398"/>
            <ac:spMk id="16" creationId="{00000000-0000-0000-0000-000000000000}"/>
          </ac:spMkLst>
        </pc:spChg>
        <pc:spChg chg="mod">
          <ac:chgData name="Westermayr, Julia" userId="fbf5c3d4-ef48-47fb-adaa-7b68354de2bc" providerId="ADAL" clId="{5D8BBCFB-D5AC-4BF6-8DEB-9C1F735F852C}" dt="2021-05-11T08:50:38.750" v="2452" actId="1035"/>
          <ac:spMkLst>
            <pc:docMk/>
            <pc:sldMk cId="4159568849" sldId="398"/>
            <ac:spMk id="17" creationId="{00000000-0000-0000-0000-000000000000}"/>
          </ac:spMkLst>
        </pc:spChg>
        <pc:spChg chg="mod">
          <ac:chgData name="Westermayr, Julia" userId="fbf5c3d4-ef48-47fb-adaa-7b68354de2bc" providerId="ADAL" clId="{5D8BBCFB-D5AC-4BF6-8DEB-9C1F735F852C}" dt="2021-05-11T08:50:38.750" v="2452" actId="1035"/>
          <ac:spMkLst>
            <pc:docMk/>
            <pc:sldMk cId="4159568849" sldId="398"/>
            <ac:spMk id="19" creationId="{3F728BDA-A299-4B54-AE0D-1580239A3898}"/>
          </ac:spMkLst>
        </pc:spChg>
        <pc:spChg chg="mod">
          <ac:chgData name="Westermayr, Julia" userId="fbf5c3d4-ef48-47fb-adaa-7b68354de2bc" providerId="ADAL" clId="{5D8BBCFB-D5AC-4BF6-8DEB-9C1F735F852C}" dt="2021-05-11T08:50:38.750" v="2452" actId="1035"/>
          <ac:spMkLst>
            <pc:docMk/>
            <pc:sldMk cId="4159568849" sldId="398"/>
            <ac:spMk id="27" creationId="{A5351C47-95B9-4AC4-8373-1A38CEBE1F84}"/>
          </ac:spMkLst>
        </pc:spChg>
        <pc:picChg chg="mod">
          <ac:chgData name="Westermayr, Julia" userId="fbf5c3d4-ef48-47fb-adaa-7b68354de2bc" providerId="ADAL" clId="{5D8BBCFB-D5AC-4BF6-8DEB-9C1F735F852C}" dt="2021-05-11T08:50:38.750" v="2452" actId="1035"/>
          <ac:picMkLst>
            <pc:docMk/>
            <pc:sldMk cId="4159568849" sldId="398"/>
            <ac:picMk id="11" creationId="{00000000-0000-0000-0000-000000000000}"/>
          </ac:picMkLst>
        </pc:picChg>
        <pc:picChg chg="mod">
          <ac:chgData name="Westermayr, Julia" userId="fbf5c3d4-ef48-47fb-adaa-7b68354de2bc" providerId="ADAL" clId="{5D8BBCFB-D5AC-4BF6-8DEB-9C1F735F852C}" dt="2021-05-11T08:50:38.750" v="2452" actId="1035"/>
          <ac:picMkLst>
            <pc:docMk/>
            <pc:sldMk cId="4159568849" sldId="398"/>
            <ac:picMk id="23" creationId="{68A654FB-5044-4352-9862-D9490F0857A4}"/>
          </ac:picMkLst>
        </pc:picChg>
        <pc:picChg chg="mod">
          <ac:chgData name="Westermayr, Julia" userId="fbf5c3d4-ef48-47fb-adaa-7b68354de2bc" providerId="ADAL" clId="{5D8BBCFB-D5AC-4BF6-8DEB-9C1F735F852C}" dt="2021-05-11T08:50:38.750" v="2452" actId="1035"/>
          <ac:picMkLst>
            <pc:docMk/>
            <pc:sldMk cId="4159568849" sldId="398"/>
            <ac:picMk id="28" creationId="{AC352461-3E07-42DA-8E44-6FE1AA568CDC}"/>
          </ac:picMkLst>
        </pc:picChg>
        <pc:cxnChg chg="mod">
          <ac:chgData name="Westermayr, Julia" userId="fbf5c3d4-ef48-47fb-adaa-7b68354de2bc" providerId="ADAL" clId="{5D8BBCFB-D5AC-4BF6-8DEB-9C1F735F852C}" dt="2021-05-11T08:50:38.750" v="2452" actId="1035"/>
          <ac:cxnSpMkLst>
            <pc:docMk/>
            <pc:sldMk cId="4159568849" sldId="398"/>
            <ac:cxnSpMk id="5" creationId="{32F44B64-04C2-4207-AC78-C381D2304EE0}"/>
          </ac:cxnSpMkLst>
        </pc:cxnChg>
        <pc:cxnChg chg="mod">
          <ac:chgData name="Westermayr, Julia" userId="fbf5c3d4-ef48-47fb-adaa-7b68354de2bc" providerId="ADAL" clId="{5D8BBCFB-D5AC-4BF6-8DEB-9C1F735F852C}" dt="2021-05-11T08:50:38.750" v="2452" actId="1035"/>
          <ac:cxnSpMkLst>
            <pc:docMk/>
            <pc:sldMk cId="4159568849" sldId="398"/>
            <ac:cxnSpMk id="6" creationId="{00000000-0000-0000-0000-000000000000}"/>
          </ac:cxnSpMkLst>
        </pc:cxnChg>
        <pc:cxnChg chg="mod">
          <ac:chgData name="Westermayr, Julia" userId="fbf5c3d4-ef48-47fb-adaa-7b68354de2bc" providerId="ADAL" clId="{5D8BBCFB-D5AC-4BF6-8DEB-9C1F735F852C}" dt="2021-05-11T08:50:38.750" v="2452" actId="1035"/>
          <ac:cxnSpMkLst>
            <pc:docMk/>
            <pc:sldMk cId="4159568849" sldId="398"/>
            <ac:cxnSpMk id="21" creationId="{EEBDF780-7945-4E11-B9CF-CD8A63A0AE45}"/>
          </ac:cxnSpMkLst>
        </pc:cxnChg>
        <pc:cxnChg chg="mod">
          <ac:chgData name="Westermayr, Julia" userId="fbf5c3d4-ef48-47fb-adaa-7b68354de2bc" providerId="ADAL" clId="{5D8BBCFB-D5AC-4BF6-8DEB-9C1F735F852C}" dt="2021-05-11T08:50:38.750" v="2452" actId="1035"/>
          <ac:cxnSpMkLst>
            <pc:docMk/>
            <pc:sldMk cId="4159568849" sldId="398"/>
            <ac:cxnSpMk id="25" creationId="{C698DCC6-A3C0-4CF3-928C-7371C31E186D}"/>
          </ac:cxnSpMkLst>
        </pc:cxnChg>
        <pc:cxnChg chg="mod">
          <ac:chgData name="Westermayr, Julia" userId="fbf5c3d4-ef48-47fb-adaa-7b68354de2bc" providerId="ADAL" clId="{5D8BBCFB-D5AC-4BF6-8DEB-9C1F735F852C}" dt="2021-05-11T08:50:38.750" v="2452" actId="1035"/>
          <ac:cxnSpMkLst>
            <pc:docMk/>
            <pc:sldMk cId="4159568849" sldId="398"/>
            <ac:cxnSpMk id="36" creationId="{246FD797-3FF4-4651-81E1-418940E00928}"/>
          </ac:cxnSpMkLst>
        </pc:cxnChg>
        <pc:cxnChg chg="mod">
          <ac:chgData name="Westermayr, Julia" userId="fbf5c3d4-ef48-47fb-adaa-7b68354de2bc" providerId="ADAL" clId="{5D8BBCFB-D5AC-4BF6-8DEB-9C1F735F852C}" dt="2021-05-11T08:50:38.750" v="2452" actId="1035"/>
          <ac:cxnSpMkLst>
            <pc:docMk/>
            <pc:sldMk cId="4159568849" sldId="398"/>
            <ac:cxnSpMk id="50" creationId="{1F49558D-15F2-439F-AE91-2CF4D9503ACB}"/>
          </ac:cxnSpMkLst>
        </pc:cxnChg>
      </pc:sldChg>
      <pc:sldChg chg="add del">
        <pc:chgData name="Westermayr, Julia" userId="fbf5c3d4-ef48-47fb-adaa-7b68354de2bc" providerId="ADAL" clId="{5D8BBCFB-D5AC-4BF6-8DEB-9C1F735F852C}" dt="2021-05-11T09:01:04.790" v="2533" actId="2696"/>
        <pc:sldMkLst>
          <pc:docMk/>
          <pc:sldMk cId="643755104" sldId="450"/>
        </pc:sldMkLst>
      </pc:sldChg>
      <pc:sldChg chg="add">
        <pc:chgData name="Westermayr, Julia" userId="fbf5c3d4-ef48-47fb-adaa-7b68354de2bc" providerId="ADAL" clId="{5D8BBCFB-D5AC-4BF6-8DEB-9C1F735F852C}" dt="2021-05-11T09:01:17.734" v="2536"/>
        <pc:sldMkLst>
          <pc:docMk/>
          <pc:sldMk cId="2808298201" sldId="450"/>
        </pc:sldMkLst>
      </pc:sldChg>
      <pc:sldChg chg="add del">
        <pc:chgData name="Westermayr, Julia" userId="fbf5c3d4-ef48-47fb-adaa-7b68354de2bc" providerId="ADAL" clId="{5D8BBCFB-D5AC-4BF6-8DEB-9C1F735F852C}" dt="2021-05-11T09:01:04.790" v="2533" actId="2696"/>
        <pc:sldMkLst>
          <pc:docMk/>
          <pc:sldMk cId="592742336" sldId="452"/>
        </pc:sldMkLst>
      </pc:sldChg>
      <pc:sldChg chg="add">
        <pc:chgData name="Westermayr, Julia" userId="fbf5c3d4-ef48-47fb-adaa-7b68354de2bc" providerId="ADAL" clId="{5D8BBCFB-D5AC-4BF6-8DEB-9C1F735F852C}" dt="2021-05-11T09:01:17.734" v="2536"/>
        <pc:sldMkLst>
          <pc:docMk/>
          <pc:sldMk cId="2517930561" sldId="452"/>
        </pc:sldMkLst>
      </pc:sldChg>
      <pc:sldChg chg="addSp delSp modSp add mod">
        <pc:chgData name="Westermayr, Julia" userId="fbf5c3d4-ef48-47fb-adaa-7b68354de2bc" providerId="ADAL" clId="{5D8BBCFB-D5AC-4BF6-8DEB-9C1F735F852C}" dt="2021-05-18T11:49:12.746" v="18369" actId="207"/>
        <pc:sldMkLst>
          <pc:docMk/>
          <pc:sldMk cId="3695913569" sldId="459"/>
        </pc:sldMkLst>
        <pc:spChg chg="mod">
          <ac:chgData name="Westermayr, Julia" userId="fbf5c3d4-ef48-47fb-adaa-7b68354de2bc" providerId="ADAL" clId="{5D8BBCFB-D5AC-4BF6-8DEB-9C1F735F852C}" dt="2021-05-11T08:30:39.320" v="2303" actId="113"/>
          <ac:spMkLst>
            <pc:docMk/>
            <pc:sldMk cId="3695913569" sldId="459"/>
            <ac:spMk id="2" creationId="{C594517E-C47F-437B-B066-E25FB081F5C4}"/>
          </ac:spMkLst>
        </pc:spChg>
        <pc:spChg chg="mod">
          <ac:chgData name="Westermayr, Julia" userId="fbf5c3d4-ef48-47fb-adaa-7b68354de2bc" providerId="ADAL" clId="{5D8BBCFB-D5AC-4BF6-8DEB-9C1F735F852C}" dt="2021-05-18T11:49:12.746" v="18369" actId="207"/>
          <ac:spMkLst>
            <pc:docMk/>
            <pc:sldMk cId="3695913569" sldId="459"/>
            <ac:spMk id="17" creationId="{BC67BFBB-ED6E-459D-B611-4D40EDF03A5E}"/>
          </ac:spMkLst>
        </pc:spChg>
        <pc:spChg chg="mod">
          <ac:chgData name="Westermayr, Julia" userId="fbf5c3d4-ef48-47fb-adaa-7b68354de2bc" providerId="ADAL" clId="{5D8BBCFB-D5AC-4BF6-8DEB-9C1F735F852C}" dt="2021-05-16T19:50:53.057" v="11197" actId="6549"/>
          <ac:spMkLst>
            <pc:docMk/>
            <pc:sldMk cId="3695913569" sldId="459"/>
            <ac:spMk id="24" creationId="{5B435410-3B27-4449-B6EE-810E42583173}"/>
          </ac:spMkLst>
        </pc:spChg>
        <pc:spChg chg="mod">
          <ac:chgData name="Westermayr, Julia" userId="fbf5c3d4-ef48-47fb-adaa-7b68354de2bc" providerId="ADAL" clId="{5D8BBCFB-D5AC-4BF6-8DEB-9C1F735F852C}" dt="2021-05-11T08:30:32.949" v="2302" actId="1076"/>
          <ac:spMkLst>
            <pc:docMk/>
            <pc:sldMk cId="3695913569" sldId="459"/>
            <ac:spMk id="26" creationId="{9B8C3D64-530E-4485-801A-202F21DA3D10}"/>
          </ac:spMkLst>
        </pc:spChg>
        <pc:picChg chg="add del mod">
          <ac:chgData name="Westermayr, Julia" userId="fbf5c3d4-ef48-47fb-adaa-7b68354de2bc" providerId="ADAL" clId="{5D8BBCFB-D5AC-4BF6-8DEB-9C1F735F852C}" dt="2021-05-12T23:59:55.586" v="6873"/>
          <ac:picMkLst>
            <pc:docMk/>
            <pc:sldMk cId="3695913569" sldId="459"/>
            <ac:picMk id="22" creationId="{E3AB1280-56A1-4F22-AE23-8768C4189766}"/>
          </ac:picMkLst>
        </pc:picChg>
      </pc:sldChg>
      <pc:sldChg chg="modSp add del mod ord modAnim">
        <pc:chgData name="Westermayr, Julia" userId="fbf5c3d4-ef48-47fb-adaa-7b68354de2bc" providerId="ADAL" clId="{5D8BBCFB-D5AC-4BF6-8DEB-9C1F735F852C}" dt="2021-05-11T09:18:10.647" v="3054" actId="47"/>
        <pc:sldMkLst>
          <pc:docMk/>
          <pc:sldMk cId="730102519" sldId="521"/>
        </pc:sldMkLst>
        <pc:spChg chg="mod">
          <ac:chgData name="Westermayr, Julia" userId="fbf5c3d4-ef48-47fb-adaa-7b68354de2bc" providerId="ADAL" clId="{5D8BBCFB-D5AC-4BF6-8DEB-9C1F735F852C}" dt="2021-05-11T08:53:07.567" v="2519" actId="113"/>
          <ac:spMkLst>
            <pc:docMk/>
            <pc:sldMk cId="730102519" sldId="521"/>
            <ac:spMk id="20" creationId="{C0F05B6A-2011-4212-97AC-F36DEDB7B022}"/>
          </ac:spMkLst>
        </pc:spChg>
        <pc:spChg chg="mod">
          <ac:chgData name="Westermayr, Julia" userId="fbf5c3d4-ef48-47fb-adaa-7b68354de2bc" providerId="ADAL" clId="{5D8BBCFB-D5AC-4BF6-8DEB-9C1F735F852C}" dt="2021-05-11T08:53:14.153" v="2520" actId="1076"/>
          <ac:spMkLst>
            <pc:docMk/>
            <pc:sldMk cId="730102519" sldId="521"/>
            <ac:spMk id="24" creationId="{923D81BD-D42E-41E6-B326-368B16480501}"/>
          </ac:spMkLst>
        </pc:spChg>
      </pc:sldChg>
      <pc:sldChg chg="addSp delSp modSp add mod ord delAnim modAnim">
        <pc:chgData name="Westermayr, Julia" userId="fbf5c3d4-ef48-47fb-adaa-7b68354de2bc" providerId="ADAL" clId="{5D8BBCFB-D5AC-4BF6-8DEB-9C1F735F852C}" dt="2021-05-25T09:47:07.876" v="18775"/>
        <pc:sldMkLst>
          <pc:docMk/>
          <pc:sldMk cId="1395758857" sldId="526"/>
        </pc:sldMkLst>
        <pc:spChg chg="mod">
          <ac:chgData name="Westermayr, Julia" userId="fbf5c3d4-ef48-47fb-adaa-7b68354de2bc" providerId="ADAL" clId="{5D8BBCFB-D5AC-4BF6-8DEB-9C1F735F852C}" dt="2021-05-16T19:30:31.737" v="9975" actId="2711"/>
          <ac:spMkLst>
            <pc:docMk/>
            <pc:sldMk cId="1395758857" sldId="526"/>
            <ac:spMk id="2" creationId="{00000000-0000-0000-0000-000000000000}"/>
          </ac:spMkLst>
        </pc:spChg>
        <pc:spChg chg="mod">
          <ac:chgData name="Westermayr, Julia" userId="fbf5c3d4-ef48-47fb-adaa-7b68354de2bc" providerId="ADAL" clId="{5D8BBCFB-D5AC-4BF6-8DEB-9C1F735F852C}" dt="2021-05-25T07:52:28.685" v="18510" actId="1076"/>
          <ac:spMkLst>
            <pc:docMk/>
            <pc:sldMk cId="1395758857" sldId="526"/>
            <ac:spMk id="6" creationId="{3A51C93B-960E-49BD-AE00-BDE67C423DED}"/>
          </ac:spMkLst>
        </pc:spChg>
        <pc:spChg chg="add mod">
          <ac:chgData name="Westermayr, Julia" userId="fbf5c3d4-ef48-47fb-adaa-7b68354de2bc" providerId="ADAL" clId="{5D8BBCFB-D5AC-4BF6-8DEB-9C1F735F852C}" dt="2021-05-18T11:09:38.080" v="17707" actId="571"/>
          <ac:spMkLst>
            <pc:docMk/>
            <pc:sldMk cId="1395758857" sldId="526"/>
            <ac:spMk id="16" creationId="{5CE780DE-8B60-4B23-9262-A2240FB8E247}"/>
          </ac:spMkLst>
        </pc:spChg>
        <pc:picChg chg="mod">
          <ac:chgData name="Westermayr, Julia" userId="fbf5c3d4-ef48-47fb-adaa-7b68354de2bc" providerId="ADAL" clId="{5D8BBCFB-D5AC-4BF6-8DEB-9C1F735F852C}" dt="2021-05-13T00:00:45.696" v="6976" actId="1076"/>
          <ac:picMkLst>
            <pc:docMk/>
            <pc:sldMk cId="1395758857" sldId="526"/>
            <ac:picMk id="5" creationId="{82201092-784E-4314-89BE-BA130042E1F2}"/>
          </ac:picMkLst>
        </pc:picChg>
        <pc:picChg chg="add del mod">
          <ac:chgData name="Westermayr, Julia" userId="fbf5c3d4-ef48-47fb-adaa-7b68354de2bc" providerId="ADAL" clId="{5D8BBCFB-D5AC-4BF6-8DEB-9C1F735F852C}" dt="2021-05-11T08:25:26.443" v="2095" actId="478"/>
          <ac:picMkLst>
            <pc:docMk/>
            <pc:sldMk cId="1395758857" sldId="526"/>
            <ac:picMk id="7" creationId="{C55FE19A-FDAF-4656-A0A7-67A1C1C59D4F}"/>
          </ac:picMkLst>
        </pc:picChg>
        <pc:picChg chg="add del mod">
          <ac:chgData name="Westermayr, Julia" userId="fbf5c3d4-ef48-47fb-adaa-7b68354de2bc" providerId="ADAL" clId="{5D8BBCFB-D5AC-4BF6-8DEB-9C1F735F852C}" dt="2021-05-11T08:25:26.443" v="2095" actId="478"/>
          <ac:picMkLst>
            <pc:docMk/>
            <pc:sldMk cId="1395758857" sldId="526"/>
            <ac:picMk id="8" creationId="{6677F7E2-747C-409D-B41A-CF6159D5C927}"/>
          </ac:picMkLst>
        </pc:picChg>
        <pc:picChg chg="add mod">
          <ac:chgData name="Westermayr, Julia" userId="fbf5c3d4-ef48-47fb-adaa-7b68354de2bc" providerId="ADAL" clId="{5D8BBCFB-D5AC-4BF6-8DEB-9C1F735F852C}" dt="2021-05-25T07:51:38.595" v="18454"/>
          <ac:picMkLst>
            <pc:docMk/>
            <pc:sldMk cId="1395758857" sldId="526"/>
            <ac:picMk id="11" creationId="{8FBAEFB5-EC92-4C4C-97BC-C7B0F3BD35FA}"/>
          </ac:picMkLst>
        </pc:picChg>
        <pc:picChg chg="add del mod">
          <ac:chgData name="Westermayr, Julia" userId="fbf5c3d4-ef48-47fb-adaa-7b68354de2bc" providerId="ADAL" clId="{5D8BBCFB-D5AC-4BF6-8DEB-9C1F735F852C}" dt="2021-05-11T08:24:13.700" v="1998" actId="478"/>
          <ac:picMkLst>
            <pc:docMk/>
            <pc:sldMk cId="1395758857" sldId="526"/>
            <ac:picMk id="11" creationId="{BD5584D2-D125-41D6-8E31-923735B6354F}"/>
          </ac:picMkLst>
        </pc:picChg>
        <pc:picChg chg="add mod">
          <ac:chgData name="Westermayr, Julia" userId="fbf5c3d4-ef48-47fb-adaa-7b68354de2bc" providerId="ADAL" clId="{5D8BBCFB-D5AC-4BF6-8DEB-9C1F735F852C}" dt="2021-05-25T07:51:38.595" v="18454"/>
          <ac:picMkLst>
            <pc:docMk/>
            <pc:sldMk cId="1395758857" sldId="526"/>
            <ac:picMk id="12" creationId="{0A72D896-A63C-471C-B9CC-9346BE92DCAE}"/>
          </ac:picMkLst>
        </pc:picChg>
        <pc:picChg chg="add mod">
          <ac:chgData name="Westermayr, Julia" userId="fbf5c3d4-ef48-47fb-adaa-7b68354de2bc" providerId="ADAL" clId="{5D8BBCFB-D5AC-4BF6-8DEB-9C1F735F852C}" dt="2021-05-25T07:52:52.107" v="18594" actId="1036"/>
          <ac:picMkLst>
            <pc:docMk/>
            <pc:sldMk cId="1395758857" sldId="526"/>
            <ac:picMk id="13" creationId="{51417AB1-8E30-4327-AE63-31D165D858E7}"/>
          </ac:picMkLst>
        </pc:picChg>
        <pc:picChg chg="add del mod">
          <ac:chgData name="Westermayr, Julia" userId="fbf5c3d4-ef48-47fb-adaa-7b68354de2bc" providerId="ADAL" clId="{5D8BBCFB-D5AC-4BF6-8DEB-9C1F735F852C}" dt="2021-05-11T08:25:26.443" v="2095" actId="478"/>
          <ac:picMkLst>
            <pc:docMk/>
            <pc:sldMk cId="1395758857" sldId="526"/>
            <ac:picMk id="13" creationId="{9D81AC66-85DE-468F-8DF0-EF7E0C13F908}"/>
          </ac:picMkLst>
        </pc:picChg>
        <pc:picChg chg="add del mod">
          <ac:chgData name="Westermayr, Julia" userId="fbf5c3d4-ef48-47fb-adaa-7b68354de2bc" providerId="ADAL" clId="{5D8BBCFB-D5AC-4BF6-8DEB-9C1F735F852C}" dt="2021-05-11T08:25:26.443" v="2095" actId="478"/>
          <ac:picMkLst>
            <pc:docMk/>
            <pc:sldMk cId="1395758857" sldId="526"/>
            <ac:picMk id="14" creationId="{9923CB89-3B55-4209-B191-DFAAD572B512}"/>
          </ac:picMkLst>
        </pc:picChg>
        <pc:picChg chg="add mod">
          <ac:chgData name="Westermayr, Julia" userId="fbf5c3d4-ef48-47fb-adaa-7b68354de2bc" providerId="ADAL" clId="{5D8BBCFB-D5AC-4BF6-8DEB-9C1F735F852C}" dt="2021-05-25T07:51:38.595" v="18454"/>
          <ac:picMkLst>
            <pc:docMk/>
            <pc:sldMk cId="1395758857" sldId="526"/>
            <ac:picMk id="14" creationId="{F2B277F5-1629-4B8C-B663-FDF0DF49445A}"/>
          </ac:picMkLst>
        </pc:picChg>
        <pc:picChg chg="add del mod">
          <ac:chgData name="Westermayr, Julia" userId="fbf5c3d4-ef48-47fb-adaa-7b68354de2bc" providerId="ADAL" clId="{5D8BBCFB-D5AC-4BF6-8DEB-9C1F735F852C}" dt="2021-05-11T08:25:26.443" v="2095" actId="478"/>
          <ac:picMkLst>
            <pc:docMk/>
            <pc:sldMk cId="1395758857" sldId="526"/>
            <ac:picMk id="15" creationId="{4698A530-3057-48BE-9B86-332090F14EA6}"/>
          </ac:picMkLst>
        </pc:picChg>
        <pc:picChg chg="add del mod">
          <ac:chgData name="Westermayr, Julia" userId="fbf5c3d4-ef48-47fb-adaa-7b68354de2bc" providerId="ADAL" clId="{5D8BBCFB-D5AC-4BF6-8DEB-9C1F735F852C}" dt="2021-05-11T08:25:28.144" v="2096" actId="478"/>
          <ac:picMkLst>
            <pc:docMk/>
            <pc:sldMk cId="1395758857" sldId="526"/>
            <ac:picMk id="16" creationId="{A64C6993-BBE6-4A59-B66E-60566FBDEEA1}"/>
          </ac:picMkLst>
        </pc:picChg>
        <pc:picChg chg="add mod">
          <ac:chgData name="Westermayr, Julia" userId="fbf5c3d4-ef48-47fb-adaa-7b68354de2bc" providerId="ADAL" clId="{5D8BBCFB-D5AC-4BF6-8DEB-9C1F735F852C}" dt="2021-05-18T11:09:38.080" v="17707" actId="571"/>
          <ac:picMkLst>
            <pc:docMk/>
            <pc:sldMk cId="1395758857" sldId="526"/>
            <ac:picMk id="17" creationId="{4C3A29E3-887F-4F6C-85C1-12BA1C936BCC}"/>
          </ac:picMkLst>
        </pc:picChg>
        <pc:picChg chg="add del mod">
          <ac:chgData name="Westermayr, Julia" userId="fbf5c3d4-ef48-47fb-adaa-7b68354de2bc" providerId="ADAL" clId="{5D8BBCFB-D5AC-4BF6-8DEB-9C1F735F852C}" dt="2021-05-18T11:10:01.363" v="17709" actId="478"/>
          <ac:picMkLst>
            <pc:docMk/>
            <pc:sldMk cId="1395758857" sldId="526"/>
            <ac:picMk id="20" creationId="{5A549504-641D-4F44-83E5-F5F44655149C}"/>
          </ac:picMkLst>
        </pc:picChg>
        <pc:picChg chg="add del mod">
          <ac:chgData name="Westermayr, Julia" userId="fbf5c3d4-ef48-47fb-adaa-7b68354de2bc" providerId="ADAL" clId="{5D8BBCFB-D5AC-4BF6-8DEB-9C1F735F852C}" dt="2021-05-18T11:10:01.363" v="17709" actId="478"/>
          <ac:picMkLst>
            <pc:docMk/>
            <pc:sldMk cId="1395758857" sldId="526"/>
            <ac:picMk id="21" creationId="{906796BC-1B45-4D43-8F0C-0D329D53995D}"/>
          </ac:picMkLst>
        </pc:picChg>
        <pc:picChg chg="add del mod">
          <ac:chgData name="Westermayr, Julia" userId="fbf5c3d4-ef48-47fb-adaa-7b68354de2bc" providerId="ADAL" clId="{5D8BBCFB-D5AC-4BF6-8DEB-9C1F735F852C}" dt="2021-05-18T11:10:01.363" v="17709" actId="478"/>
          <ac:picMkLst>
            <pc:docMk/>
            <pc:sldMk cId="1395758857" sldId="526"/>
            <ac:picMk id="22" creationId="{D0517B1A-50B1-450E-B514-2730FEE4801A}"/>
          </ac:picMkLst>
        </pc:picChg>
        <pc:picChg chg="add del mod">
          <ac:chgData name="Westermayr, Julia" userId="fbf5c3d4-ef48-47fb-adaa-7b68354de2bc" providerId="ADAL" clId="{5D8BBCFB-D5AC-4BF6-8DEB-9C1F735F852C}" dt="2021-05-18T11:10:01.363" v="17709" actId="478"/>
          <ac:picMkLst>
            <pc:docMk/>
            <pc:sldMk cId="1395758857" sldId="526"/>
            <ac:picMk id="23" creationId="{C08A0B7C-5ACD-4F3A-A53B-9568B9C1D9E8}"/>
          </ac:picMkLst>
        </pc:picChg>
        <pc:picChg chg="add mod">
          <ac:chgData name="Westermayr, Julia" userId="fbf5c3d4-ef48-47fb-adaa-7b68354de2bc" providerId="ADAL" clId="{5D8BBCFB-D5AC-4BF6-8DEB-9C1F735F852C}" dt="2021-05-25T07:52:44.578" v="18564" actId="1036"/>
          <ac:picMkLst>
            <pc:docMk/>
            <pc:sldMk cId="1395758857" sldId="526"/>
            <ac:picMk id="25" creationId="{C5BC846A-FCF4-44BC-AD88-6ED0CFBB82D6}"/>
          </ac:picMkLst>
        </pc:picChg>
        <pc:picChg chg="add mod">
          <ac:chgData name="Westermayr, Julia" userId="fbf5c3d4-ef48-47fb-adaa-7b68354de2bc" providerId="ADAL" clId="{5D8BBCFB-D5AC-4BF6-8DEB-9C1F735F852C}" dt="2021-05-25T07:53:02.058" v="18609" actId="1036"/>
          <ac:picMkLst>
            <pc:docMk/>
            <pc:sldMk cId="1395758857" sldId="526"/>
            <ac:picMk id="26" creationId="{CE896432-2B37-47FB-B31F-7081EDCA271A}"/>
          </ac:picMkLst>
        </pc:picChg>
        <pc:picChg chg="mod">
          <ac:chgData name="Westermayr, Julia" userId="fbf5c3d4-ef48-47fb-adaa-7b68354de2bc" providerId="ADAL" clId="{5D8BBCFB-D5AC-4BF6-8DEB-9C1F735F852C}" dt="2021-05-16T19:31:02.845" v="9978" actId="1076"/>
          <ac:picMkLst>
            <pc:docMk/>
            <pc:sldMk cId="1395758857" sldId="526"/>
            <ac:picMk id="30" creationId="{4C0EF738-308D-4E48-A4C5-F937F4A86231}"/>
          </ac:picMkLst>
        </pc:picChg>
        <pc:picChg chg="del">
          <ac:chgData name="Westermayr, Julia" userId="fbf5c3d4-ef48-47fb-adaa-7b68354de2bc" providerId="ADAL" clId="{5D8BBCFB-D5AC-4BF6-8DEB-9C1F735F852C}" dt="2021-05-16T17:46:55.263" v="8966" actId="21"/>
          <ac:picMkLst>
            <pc:docMk/>
            <pc:sldMk cId="1395758857" sldId="526"/>
            <ac:picMk id="31" creationId="{E4141FD5-7D0A-41AD-9887-9A4F9A12B3BD}"/>
          </ac:picMkLst>
        </pc:picChg>
        <pc:cxnChg chg="add del mod">
          <ac:chgData name="Westermayr, Julia" userId="fbf5c3d4-ef48-47fb-adaa-7b68354de2bc" providerId="ADAL" clId="{5D8BBCFB-D5AC-4BF6-8DEB-9C1F735F852C}" dt="2021-05-11T08:25:26.443" v="2095" actId="478"/>
          <ac:cxnSpMkLst>
            <pc:docMk/>
            <pc:sldMk cId="1395758857" sldId="526"/>
            <ac:cxnSpMk id="9" creationId="{D78145B8-8D82-44B9-93EF-7E43A31838A0}"/>
          </ac:cxnSpMkLst>
        </pc:cxnChg>
        <pc:cxnChg chg="add mod">
          <ac:chgData name="Westermayr, Julia" userId="fbf5c3d4-ef48-47fb-adaa-7b68354de2bc" providerId="ADAL" clId="{5D8BBCFB-D5AC-4BF6-8DEB-9C1F735F852C}" dt="2021-05-25T07:52:52.107" v="18594" actId="1036"/>
          <ac:cxnSpMkLst>
            <pc:docMk/>
            <pc:sldMk cId="1395758857" sldId="526"/>
            <ac:cxnSpMk id="10" creationId="{28C173CC-60F4-40CC-8CB7-AB318A980C26}"/>
          </ac:cxnSpMkLst>
        </pc:cxnChg>
        <pc:cxnChg chg="add del mod">
          <ac:chgData name="Westermayr, Julia" userId="fbf5c3d4-ef48-47fb-adaa-7b68354de2bc" providerId="ADAL" clId="{5D8BBCFB-D5AC-4BF6-8DEB-9C1F735F852C}" dt="2021-05-11T08:25:26.443" v="2095" actId="478"/>
          <ac:cxnSpMkLst>
            <pc:docMk/>
            <pc:sldMk cId="1395758857" sldId="526"/>
            <ac:cxnSpMk id="10" creationId="{8454C8CD-DF7D-4985-8B93-5AEDDE796B4D}"/>
          </ac:cxnSpMkLst>
        </pc:cxnChg>
        <pc:cxnChg chg="add del mod">
          <ac:chgData name="Westermayr, Julia" userId="fbf5c3d4-ef48-47fb-adaa-7b68354de2bc" providerId="ADAL" clId="{5D8BBCFB-D5AC-4BF6-8DEB-9C1F735F852C}" dt="2021-05-11T08:25:26.443" v="2095" actId="478"/>
          <ac:cxnSpMkLst>
            <pc:docMk/>
            <pc:sldMk cId="1395758857" sldId="526"/>
            <ac:cxnSpMk id="12" creationId="{6F97A99A-8AE6-4F18-8121-57EA2711BDFA}"/>
          </ac:cxnSpMkLst>
        </pc:cxnChg>
        <pc:cxnChg chg="add mod">
          <ac:chgData name="Westermayr, Julia" userId="fbf5c3d4-ef48-47fb-adaa-7b68354de2bc" providerId="ADAL" clId="{5D8BBCFB-D5AC-4BF6-8DEB-9C1F735F852C}" dt="2021-05-25T07:51:38.595" v="18454"/>
          <ac:cxnSpMkLst>
            <pc:docMk/>
            <pc:sldMk cId="1395758857" sldId="526"/>
            <ac:cxnSpMk id="15" creationId="{D0BA6E62-18F9-489B-80E8-F1B91F24016A}"/>
          </ac:cxnSpMkLst>
        </pc:cxnChg>
        <pc:cxnChg chg="add del mod">
          <ac:chgData name="Westermayr, Julia" userId="fbf5c3d4-ef48-47fb-adaa-7b68354de2bc" providerId="ADAL" clId="{5D8BBCFB-D5AC-4BF6-8DEB-9C1F735F852C}" dt="2021-05-25T07:52:19.886" v="18508" actId="478"/>
          <ac:cxnSpMkLst>
            <pc:docMk/>
            <pc:sldMk cId="1395758857" sldId="526"/>
            <ac:cxnSpMk id="16" creationId="{5C15528B-C022-4B4E-B988-4BD2ED985AB6}"/>
          </ac:cxnSpMkLst>
        </pc:cxnChg>
        <pc:cxnChg chg="add del mod">
          <ac:chgData name="Westermayr, Julia" userId="fbf5c3d4-ef48-47fb-adaa-7b68354de2bc" providerId="ADAL" clId="{5D8BBCFB-D5AC-4BF6-8DEB-9C1F735F852C}" dt="2021-05-11T08:24:11.616" v="1997" actId="478"/>
          <ac:cxnSpMkLst>
            <pc:docMk/>
            <pc:sldMk cId="1395758857" sldId="526"/>
            <ac:cxnSpMk id="17" creationId="{7589E416-AE9D-479B-8197-688982FC71F0}"/>
          </ac:cxnSpMkLst>
        </pc:cxnChg>
        <pc:cxnChg chg="add del mod">
          <ac:chgData name="Westermayr, Julia" userId="fbf5c3d4-ef48-47fb-adaa-7b68354de2bc" providerId="ADAL" clId="{5D8BBCFB-D5AC-4BF6-8DEB-9C1F735F852C}" dt="2021-05-11T08:25:26.443" v="2095" actId="478"/>
          <ac:cxnSpMkLst>
            <pc:docMk/>
            <pc:sldMk cId="1395758857" sldId="526"/>
            <ac:cxnSpMk id="18" creationId="{FDF7F0FF-816D-4749-B90A-89B4646D9E31}"/>
          </ac:cxnSpMkLst>
        </pc:cxnChg>
        <pc:cxnChg chg="add del mod">
          <ac:chgData name="Westermayr, Julia" userId="fbf5c3d4-ef48-47fb-adaa-7b68354de2bc" providerId="ADAL" clId="{5D8BBCFB-D5AC-4BF6-8DEB-9C1F735F852C}" dt="2021-05-18T11:10:01.363" v="17709" actId="478"/>
          <ac:cxnSpMkLst>
            <pc:docMk/>
            <pc:sldMk cId="1395758857" sldId="526"/>
            <ac:cxnSpMk id="19" creationId="{EEC4B9BC-0801-43F2-9C22-4D33E3B59122}"/>
          </ac:cxnSpMkLst>
        </pc:cxnChg>
        <pc:cxnChg chg="add del mod">
          <ac:chgData name="Westermayr, Julia" userId="fbf5c3d4-ef48-47fb-adaa-7b68354de2bc" providerId="ADAL" clId="{5D8BBCFB-D5AC-4BF6-8DEB-9C1F735F852C}" dt="2021-05-18T11:10:01.363" v="17709" actId="478"/>
          <ac:cxnSpMkLst>
            <pc:docMk/>
            <pc:sldMk cId="1395758857" sldId="526"/>
            <ac:cxnSpMk id="24" creationId="{F3D7B085-DA4C-4D6B-9A23-562AAC44C215}"/>
          </ac:cxnSpMkLst>
        </pc:cxnChg>
        <pc:cxnChg chg="add mod">
          <ac:chgData name="Westermayr, Julia" userId="fbf5c3d4-ef48-47fb-adaa-7b68354de2bc" providerId="ADAL" clId="{5D8BBCFB-D5AC-4BF6-8DEB-9C1F735F852C}" dt="2021-05-25T07:52:40.144" v="18541" actId="1035"/>
          <ac:cxnSpMkLst>
            <pc:docMk/>
            <pc:sldMk cId="1395758857" sldId="526"/>
            <ac:cxnSpMk id="27" creationId="{3DCAB4D9-C620-4760-919A-3CC6621297E8}"/>
          </ac:cxnSpMkLst>
        </pc:cxnChg>
        <pc:cxnChg chg="add mod">
          <ac:chgData name="Westermayr, Julia" userId="fbf5c3d4-ef48-47fb-adaa-7b68354de2bc" providerId="ADAL" clId="{5D8BBCFB-D5AC-4BF6-8DEB-9C1F735F852C}" dt="2021-05-25T07:52:59.867" v="18605" actId="1036"/>
          <ac:cxnSpMkLst>
            <pc:docMk/>
            <pc:sldMk cId="1395758857" sldId="526"/>
            <ac:cxnSpMk id="28" creationId="{F62F3DFF-0AAB-4A63-891F-65288E30C023}"/>
          </ac:cxnSpMkLst>
        </pc:cxnChg>
      </pc:sldChg>
      <pc:sldChg chg="addSp delSp modSp add del mod modAnim">
        <pc:chgData name="Westermayr, Julia" userId="fbf5c3d4-ef48-47fb-adaa-7b68354de2bc" providerId="ADAL" clId="{5D8BBCFB-D5AC-4BF6-8DEB-9C1F735F852C}" dt="2021-05-11T07:31:43.539" v="515" actId="47"/>
        <pc:sldMkLst>
          <pc:docMk/>
          <pc:sldMk cId="1055171926" sldId="545"/>
        </pc:sldMkLst>
        <pc:spChg chg="del mod">
          <ac:chgData name="Westermayr, Julia" userId="fbf5c3d4-ef48-47fb-adaa-7b68354de2bc" providerId="ADAL" clId="{5D8BBCFB-D5AC-4BF6-8DEB-9C1F735F852C}" dt="2021-05-11T07:25:52.640" v="481" actId="478"/>
          <ac:spMkLst>
            <pc:docMk/>
            <pc:sldMk cId="1055171926" sldId="545"/>
            <ac:spMk id="2" creationId="{00000000-0000-0000-0000-000000000000}"/>
          </ac:spMkLst>
        </pc:spChg>
        <pc:spChg chg="add del mod">
          <ac:chgData name="Westermayr, Julia" userId="fbf5c3d4-ef48-47fb-adaa-7b68354de2bc" providerId="ADAL" clId="{5D8BBCFB-D5AC-4BF6-8DEB-9C1F735F852C}" dt="2021-05-11T07:25:54.585" v="482" actId="478"/>
          <ac:spMkLst>
            <pc:docMk/>
            <pc:sldMk cId="1055171926" sldId="545"/>
            <ac:spMk id="4" creationId="{DA3E9071-D1F0-4E41-AA3E-3C17CB3CE899}"/>
          </ac:spMkLst>
        </pc:spChg>
        <pc:spChg chg="del">
          <ac:chgData name="Westermayr, Julia" userId="fbf5c3d4-ef48-47fb-adaa-7b68354de2bc" providerId="ADAL" clId="{5D8BBCFB-D5AC-4BF6-8DEB-9C1F735F852C}" dt="2021-05-11T07:19:43.325" v="311" actId="478"/>
          <ac:spMkLst>
            <pc:docMk/>
            <pc:sldMk cId="1055171926" sldId="545"/>
            <ac:spMk id="16" creationId="{4A615B8F-E2B6-4CEE-BADA-F382C5DB900A}"/>
          </ac:spMkLst>
        </pc:spChg>
        <pc:spChg chg="add mod">
          <ac:chgData name="Westermayr, Julia" userId="fbf5c3d4-ef48-47fb-adaa-7b68354de2bc" providerId="ADAL" clId="{5D8BBCFB-D5AC-4BF6-8DEB-9C1F735F852C}" dt="2021-05-11T07:20:05.990" v="335" actId="1036"/>
          <ac:spMkLst>
            <pc:docMk/>
            <pc:sldMk cId="1055171926" sldId="545"/>
            <ac:spMk id="17" creationId="{4BBC4699-E31F-48D3-9C73-608A8CC41C41}"/>
          </ac:spMkLst>
        </pc:spChg>
        <pc:spChg chg="add mod">
          <ac:chgData name="Westermayr, Julia" userId="fbf5c3d4-ef48-47fb-adaa-7b68354de2bc" providerId="ADAL" clId="{5D8BBCFB-D5AC-4BF6-8DEB-9C1F735F852C}" dt="2021-05-11T07:26:05.085" v="485"/>
          <ac:spMkLst>
            <pc:docMk/>
            <pc:sldMk cId="1055171926" sldId="545"/>
            <ac:spMk id="22" creationId="{9490E267-04A0-4323-AC88-EE696D97F6EC}"/>
          </ac:spMkLst>
        </pc:spChg>
        <pc:grpChg chg="mod">
          <ac:chgData name="Westermayr, Julia" userId="fbf5c3d4-ef48-47fb-adaa-7b68354de2bc" providerId="ADAL" clId="{5D8BBCFB-D5AC-4BF6-8DEB-9C1F735F852C}" dt="2021-05-11T07:29:33.031" v="504" actId="1035"/>
          <ac:grpSpMkLst>
            <pc:docMk/>
            <pc:sldMk cId="1055171926" sldId="545"/>
            <ac:grpSpMk id="15" creationId="{5913A4E5-B4B5-48D9-A2D6-F8EA0B54E0AC}"/>
          </ac:grpSpMkLst>
        </pc:grpChg>
        <pc:picChg chg="mod">
          <ac:chgData name="Westermayr, Julia" userId="fbf5c3d4-ef48-47fb-adaa-7b68354de2bc" providerId="ADAL" clId="{5D8BBCFB-D5AC-4BF6-8DEB-9C1F735F852C}" dt="2021-05-11T07:29:33.031" v="504" actId="1035"/>
          <ac:picMkLst>
            <pc:docMk/>
            <pc:sldMk cId="1055171926" sldId="545"/>
            <ac:picMk id="24" creationId="{00000000-0000-0000-0000-000000000000}"/>
          </ac:picMkLst>
        </pc:picChg>
        <pc:picChg chg="mod">
          <ac:chgData name="Westermayr, Julia" userId="fbf5c3d4-ef48-47fb-adaa-7b68354de2bc" providerId="ADAL" clId="{5D8BBCFB-D5AC-4BF6-8DEB-9C1F735F852C}" dt="2021-05-11T07:29:33.031" v="504" actId="1035"/>
          <ac:picMkLst>
            <pc:docMk/>
            <pc:sldMk cId="1055171926" sldId="545"/>
            <ac:picMk id="26" creationId="{E3029314-C080-4BFF-A0E7-6F6F21ABC6E9}"/>
          </ac:picMkLst>
        </pc:picChg>
        <pc:picChg chg="mod">
          <ac:chgData name="Westermayr, Julia" userId="fbf5c3d4-ef48-47fb-adaa-7b68354de2bc" providerId="ADAL" clId="{5D8BBCFB-D5AC-4BF6-8DEB-9C1F735F852C}" dt="2021-05-11T07:29:33.031" v="504" actId="1035"/>
          <ac:picMkLst>
            <pc:docMk/>
            <pc:sldMk cId="1055171926" sldId="545"/>
            <ac:picMk id="27" creationId="{D0EDE1E9-AA09-4716-B349-8D7D7A20847F}"/>
          </ac:picMkLst>
        </pc:picChg>
        <pc:cxnChg chg="mod">
          <ac:chgData name="Westermayr, Julia" userId="fbf5c3d4-ef48-47fb-adaa-7b68354de2bc" providerId="ADAL" clId="{5D8BBCFB-D5AC-4BF6-8DEB-9C1F735F852C}" dt="2021-05-11T07:29:33.031" v="504" actId="1035"/>
          <ac:cxnSpMkLst>
            <pc:docMk/>
            <pc:sldMk cId="1055171926" sldId="545"/>
            <ac:cxnSpMk id="21" creationId="{00000000-0000-0000-0000-000000000000}"/>
          </ac:cxnSpMkLst>
        </pc:cxnChg>
      </pc:sldChg>
      <pc:sldChg chg="addSp delSp modSp add del mod delAnim modAnim">
        <pc:chgData name="Westermayr, Julia" userId="fbf5c3d4-ef48-47fb-adaa-7b68354de2bc" providerId="ADAL" clId="{5D8BBCFB-D5AC-4BF6-8DEB-9C1F735F852C}" dt="2021-05-11T07:20:26.787" v="347" actId="47"/>
        <pc:sldMkLst>
          <pc:docMk/>
          <pc:sldMk cId="25731698" sldId="546"/>
        </pc:sldMkLst>
        <pc:spChg chg="del">
          <ac:chgData name="Westermayr, Julia" userId="fbf5c3d4-ef48-47fb-adaa-7b68354de2bc" providerId="ADAL" clId="{5D8BBCFB-D5AC-4BF6-8DEB-9C1F735F852C}" dt="2021-05-11T07:19:21.011" v="306" actId="478"/>
          <ac:spMkLst>
            <pc:docMk/>
            <pc:sldMk cId="25731698" sldId="546"/>
            <ac:spMk id="4" creationId="{3BE7EB08-61FD-4A03-9BB4-E2B0D4E452A6}"/>
          </ac:spMkLst>
        </pc:spChg>
        <pc:spChg chg="add mod">
          <ac:chgData name="Westermayr, Julia" userId="fbf5c3d4-ef48-47fb-adaa-7b68354de2bc" providerId="ADAL" clId="{5D8BBCFB-D5AC-4BF6-8DEB-9C1F735F852C}" dt="2021-05-11T07:20:01.616" v="325" actId="1036"/>
          <ac:spMkLst>
            <pc:docMk/>
            <pc:sldMk cId="25731698" sldId="546"/>
            <ac:spMk id="11" creationId="{1357C2CC-7379-4010-AE60-A3DE75C518ED}"/>
          </ac:spMkLst>
        </pc:spChg>
      </pc:sldChg>
      <pc:sldChg chg="addSp delSp modSp add del mod modAnim">
        <pc:chgData name="Westermayr, Julia" userId="fbf5c3d4-ef48-47fb-adaa-7b68354de2bc" providerId="ADAL" clId="{5D8BBCFB-D5AC-4BF6-8DEB-9C1F735F852C}" dt="2021-05-11T07:32:39.987" v="562" actId="47"/>
        <pc:sldMkLst>
          <pc:docMk/>
          <pc:sldMk cId="4293248328" sldId="547"/>
        </pc:sldMkLst>
        <pc:spChg chg="del mod">
          <ac:chgData name="Westermayr, Julia" userId="fbf5c3d4-ef48-47fb-adaa-7b68354de2bc" providerId="ADAL" clId="{5D8BBCFB-D5AC-4BF6-8DEB-9C1F735F852C}" dt="2021-05-11T07:26:09.653" v="487" actId="478"/>
          <ac:spMkLst>
            <pc:docMk/>
            <pc:sldMk cId="4293248328" sldId="547"/>
            <ac:spMk id="2" creationId="{00000000-0000-0000-0000-000000000000}"/>
          </ac:spMkLst>
        </pc:spChg>
        <pc:spChg chg="del">
          <ac:chgData name="Westermayr, Julia" userId="fbf5c3d4-ef48-47fb-adaa-7b68354de2bc" providerId="ADAL" clId="{5D8BBCFB-D5AC-4BF6-8DEB-9C1F735F852C}" dt="2021-05-11T07:19:46.599" v="312" actId="478"/>
          <ac:spMkLst>
            <pc:docMk/>
            <pc:sldMk cId="4293248328" sldId="547"/>
            <ac:spMk id="3" creationId="{98146429-0297-4578-AEDA-66355DCFBCBB}"/>
          </ac:spMkLst>
        </pc:spChg>
        <pc:spChg chg="add del mod">
          <ac:chgData name="Westermayr, Julia" userId="fbf5c3d4-ef48-47fb-adaa-7b68354de2bc" providerId="ADAL" clId="{5D8BBCFB-D5AC-4BF6-8DEB-9C1F735F852C}" dt="2021-05-11T07:26:12.021" v="488" actId="478"/>
          <ac:spMkLst>
            <pc:docMk/>
            <pc:sldMk cId="4293248328" sldId="547"/>
            <ac:spMk id="5" creationId="{3A5F6FB6-D485-4B1D-9458-907EAB183472}"/>
          </ac:spMkLst>
        </pc:spChg>
        <pc:spChg chg="add mod">
          <ac:chgData name="Westermayr, Julia" userId="fbf5c3d4-ef48-47fb-adaa-7b68354de2bc" providerId="ADAL" clId="{5D8BBCFB-D5AC-4BF6-8DEB-9C1F735F852C}" dt="2021-05-11T07:20:08.568" v="340" actId="1036"/>
          <ac:spMkLst>
            <pc:docMk/>
            <pc:sldMk cId="4293248328" sldId="547"/>
            <ac:spMk id="13" creationId="{CBF6ACCB-C688-48C5-85DA-719AAF14CF8D}"/>
          </ac:spMkLst>
        </pc:spChg>
        <pc:spChg chg="add mod">
          <ac:chgData name="Westermayr, Julia" userId="fbf5c3d4-ef48-47fb-adaa-7b68354de2bc" providerId="ADAL" clId="{5D8BBCFB-D5AC-4BF6-8DEB-9C1F735F852C}" dt="2021-05-11T07:26:06.778" v="486"/>
          <ac:spMkLst>
            <pc:docMk/>
            <pc:sldMk cId="4293248328" sldId="547"/>
            <ac:spMk id="14" creationId="{1D2F0346-7FDE-4605-A0D6-FB51331FDB61}"/>
          </ac:spMkLst>
        </pc:spChg>
      </pc:sldChg>
      <pc:sldChg chg="addSp delSp modSp add del mod ord addAnim delAnim modAnim">
        <pc:chgData name="Westermayr, Julia" userId="fbf5c3d4-ef48-47fb-adaa-7b68354de2bc" providerId="ADAL" clId="{5D8BBCFB-D5AC-4BF6-8DEB-9C1F735F852C}" dt="2021-05-16T20:12:55.696" v="11889"/>
        <pc:sldMkLst>
          <pc:docMk/>
          <pc:sldMk cId="2624346338" sldId="549"/>
        </pc:sldMkLst>
        <pc:spChg chg="del mod">
          <ac:chgData name="Westermayr, Julia" userId="fbf5c3d4-ef48-47fb-adaa-7b68354de2bc" providerId="ADAL" clId="{5D8BBCFB-D5AC-4BF6-8DEB-9C1F735F852C}" dt="2021-05-11T07:35:54.319" v="731" actId="478"/>
          <ac:spMkLst>
            <pc:docMk/>
            <pc:sldMk cId="2624346338" sldId="549"/>
            <ac:spMk id="2" creationId="{7D78EA82-E9F2-4AAD-B5E0-6DB03CE99A21}"/>
          </ac:spMkLst>
        </pc:spChg>
        <pc:spChg chg="del mod">
          <ac:chgData name="Westermayr, Julia" userId="fbf5c3d4-ef48-47fb-adaa-7b68354de2bc" providerId="ADAL" clId="{5D8BBCFB-D5AC-4BF6-8DEB-9C1F735F852C}" dt="2021-05-12T23:37:17.841" v="6488" actId="478"/>
          <ac:spMkLst>
            <pc:docMk/>
            <pc:sldMk cId="2624346338" sldId="549"/>
            <ac:spMk id="3" creationId="{357D5558-2CB7-40B1-8964-72D8AFFE24F8}"/>
          </ac:spMkLst>
        </pc:spChg>
        <pc:spChg chg="mod ord">
          <ac:chgData name="Westermayr, Julia" userId="fbf5c3d4-ef48-47fb-adaa-7b68354de2bc" providerId="ADAL" clId="{5D8BBCFB-D5AC-4BF6-8DEB-9C1F735F852C}" dt="2021-05-12T23:37:53.243" v="6553" actId="1076"/>
          <ac:spMkLst>
            <pc:docMk/>
            <pc:sldMk cId="2624346338" sldId="549"/>
            <ac:spMk id="4" creationId="{CB4E6AE5-C429-4629-8595-AA957E288330}"/>
          </ac:spMkLst>
        </pc:spChg>
        <pc:spChg chg="mod ord">
          <ac:chgData name="Westermayr, Julia" userId="fbf5c3d4-ef48-47fb-adaa-7b68354de2bc" providerId="ADAL" clId="{5D8BBCFB-D5AC-4BF6-8DEB-9C1F735F852C}" dt="2021-05-12T23:38:52.039" v="6574" actId="1076"/>
          <ac:spMkLst>
            <pc:docMk/>
            <pc:sldMk cId="2624346338" sldId="549"/>
            <ac:spMk id="6" creationId="{EAA4FD2F-70EF-4330-949D-BB7177E48E81}"/>
          </ac:spMkLst>
        </pc:spChg>
        <pc:spChg chg="mod ord">
          <ac:chgData name="Westermayr, Julia" userId="fbf5c3d4-ef48-47fb-adaa-7b68354de2bc" providerId="ADAL" clId="{5D8BBCFB-D5AC-4BF6-8DEB-9C1F735F852C}" dt="2021-05-12T23:38:09.863" v="6557" actId="1076"/>
          <ac:spMkLst>
            <pc:docMk/>
            <pc:sldMk cId="2624346338" sldId="549"/>
            <ac:spMk id="8" creationId="{A2AF2CE3-F526-48D8-BC52-8D9DDDD194FB}"/>
          </ac:spMkLst>
        </pc:spChg>
        <pc:spChg chg="add del mod">
          <ac:chgData name="Westermayr, Julia" userId="fbf5c3d4-ef48-47fb-adaa-7b68354de2bc" providerId="ADAL" clId="{5D8BBCFB-D5AC-4BF6-8DEB-9C1F735F852C}" dt="2021-05-11T07:35:58.071" v="733" actId="478"/>
          <ac:spMkLst>
            <pc:docMk/>
            <pc:sldMk cId="2624346338" sldId="549"/>
            <ac:spMk id="9" creationId="{457D2B3E-6169-409A-8F6F-9F2C6F943763}"/>
          </ac:spMkLst>
        </pc:spChg>
        <pc:spChg chg="mod ord">
          <ac:chgData name="Westermayr, Julia" userId="fbf5c3d4-ef48-47fb-adaa-7b68354de2bc" providerId="ADAL" clId="{5D8BBCFB-D5AC-4BF6-8DEB-9C1F735F852C}" dt="2021-05-12T23:38:09.863" v="6557" actId="1076"/>
          <ac:spMkLst>
            <pc:docMk/>
            <pc:sldMk cId="2624346338" sldId="549"/>
            <ac:spMk id="23" creationId="{0D228DC2-48D7-4D4E-BBBD-972631013013}"/>
          </ac:spMkLst>
        </pc:spChg>
        <pc:spChg chg="mod ord">
          <ac:chgData name="Westermayr, Julia" userId="fbf5c3d4-ef48-47fb-adaa-7b68354de2bc" providerId="ADAL" clId="{5D8BBCFB-D5AC-4BF6-8DEB-9C1F735F852C}" dt="2021-05-12T23:38:09.863" v="6557" actId="1076"/>
          <ac:spMkLst>
            <pc:docMk/>
            <pc:sldMk cId="2624346338" sldId="549"/>
            <ac:spMk id="25" creationId="{4D96F810-1C1C-426E-9602-68163B6B493A}"/>
          </ac:spMkLst>
        </pc:spChg>
        <pc:spChg chg="mod ord">
          <ac:chgData name="Westermayr, Julia" userId="fbf5c3d4-ef48-47fb-adaa-7b68354de2bc" providerId="ADAL" clId="{5D8BBCFB-D5AC-4BF6-8DEB-9C1F735F852C}" dt="2021-05-12T23:38:09.863" v="6557" actId="1076"/>
          <ac:spMkLst>
            <pc:docMk/>
            <pc:sldMk cId="2624346338" sldId="549"/>
            <ac:spMk id="27" creationId="{D0D825EB-057D-47E8-91C5-8B17464CA46C}"/>
          </ac:spMkLst>
        </pc:spChg>
        <pc:spChg chg="mod ord">
          <ac:chgData name="Westermayr, Julia" userId="fbf5c3d4-ef48-47fb-adaa-7b68354de2bc" providerId="ADAL" clId="{5D8BBCFB-D5AC-4BF6-8DEB-9C1F735F852C}" dt="2021-05-12T23:38:09.863" v="6557" actId="1076"/>
          <ac:spMkLst>
            <pc:docMk/>
            <pc:sldMk cId="2624346338" sldId="549"/>
            <ac:spMk id="29" creationId="{4B9845FA-8931-4BD9-B21C-B56C3DF6416B}"/>
          </ac:spMkLst>
        </pc:spChg>
        <pc:spChg chg="mod ord">
          <ac:chgData name="Westermayr, Julia" userId="fbf5c3d4-ef48-47fb-adaa-7b68354de2bc" providerId="ADAL" clId="{5D8BBCFB-D5AC-4BF6-8DEB-9C1F735F852C}" dt="2021-05-12T23:38:09.863" v="6557" actId="1076"/>
          <ac:spMkLst>
            <pc:docMk/>
            <pc:sldMk cId="2624346338" sldId="549"/>
            <ac:spMk id="31" creationId="{6C239DE8-877D-4D42-9A8C-68BF5D602F4C}"/>
          </ac:spMkLst>
        </pc:spChg>
        <pc:spChg chg="mod ord">
          <ac:chgData name="Westermayr, Julia" userId="fbf5c3d4-ef48-47fb-adaa-7b68354de2bc" providerId="ADAL" clId="{5D8BBCFB-D5AC-4BF6-8DEB-9C1F735F852C}" dt="2021-05-12T23:39:13.961" v="6576" actId="1076"/>
          <ac:spMkLst>
            <pc:docMk/>
            <pc:sldMk cId="2624346338" sldId="549"/>
            <ac:spMk id="33" creationId="{1FCCB1FE-6F95-4AFB-B96E-2C3D3A12901D}"/>
          </ac:spMkLst>
        </pc:spChg>
        <pc:spChg chg="mod ord">
          <ac:chgData name="Westermayr, Julia" userId="fbf5c3d4-ef48-47fb-adaa-7b68354de2bc" providerId="ADAL" clId="{5D8BBCFB-D5AC-4BF6-8DEB-9C1F735F852C}" dt="2021-05-12T23:39:10.302" v="6575" actId="1076"/>
          <ac:spMkLst>
            <pc:docMk/>
            <pc:sldMk cId="2624346338" sldId="549"/>
            <ac:spMk id="35" creationId="{1763159F-5FF5-417F-AD83-579DE3C887EA}"/>
          </ac:spMkLst>
        </pc:spChg>
        <pc:spChg chg="mod">
          <ac:chgData name="Westermayr, Julia" userId="fbf5c3d4-ef48-47fb-adaa-7b68354de2bc" providerId="ADAL" clId="{5D8BBCFB-D5AC-4BF6-8DEB-9C1F735F852C}" dt="2021-05-12T23:38:17.715" v="6566" actId="6549"/>
          <ac:spMkLst>
            <pc:docMk/>
            <pc:sldMk cId="2624346338" sldId="549"/>
            <ac:spMk id="36" creationId="{54E00F8F-2F0A-465F-A62F-DA4F1C6BE546}"/>
          </ac:spMkLst>
        </pc:spChg>
        <pc:spChg chg="add mod">
          <ac:chgData name="Westermayr, Julia" userId="fbf5c3d4-ef48-47fb-adaa-7b68354de2bc" providerId="ADAL" clId="{5D8BBCFB-D5AC-4BF6-8DEB-9C1F735F852C}" dt="2021-05-12T23:37:33.171" v="6539" actId="20577"/>
          <ac:spMkLst>
            <pc:docMk/>
            <pc:sldMk cId="2624346338" sldId="549"/>
            <ac:spMk id="37" creationId="{C998EC85-057E-47C4-BF7C-A70EFE5EC0AD}"/>
          </ac:spMkLst>
        </pc:spChg>
        <pc:spChg chg="mod ord">
          <ac:chgData name="Westermayr, Julia" userId="fbf5c3d4-ef48-47fb-adaa-7b68354de2bc" providerId="ADAL" clId="{5D8BBCFB-D5AC-4BF6-8DEB-9C1F735F852C}" dt="2021-05-12T23:37:59.960" v="6555" actId="1076"/>
          <ac:spMkLst>
            <pc:docMk/>
            <pc:sldMk cId="2624346338" sldId="549"/>
            <ac:spMk id="44" creationId="{5D203EB4-B579-49E0-A520-EA7ED6BD76A5}"/>
          </ac:spMkLst>
        </pc:spChg>
        <pc:picChg chg="mod ord">
          <ac:chgData name="Westermayr, Julia" userId="fbf5c3d4-ef48-47fb-adaa-7b68354de2bc" providerId="ADAL" clId="{5D8BBCFB-D5AC-4BF6-8DEB-9C1F735F852C}" dt="2021-05-12T23:37:35.530" v="6540" actId="1076"/>
          <ac:picMkLst>
            <pc:docMk/>
            <pc:sldMk cId="2624346338" sldId="549"/>
            <ac:picMk id="5" creationId="{32BB1B83-8ECC-45AB-A6D7-2A5A029A0F3C}"/>
          </ac:picMkLst>
        </pc:picChg>
        <pc:picChg chg="add mod">
          <ac:chgData name="Westermayr, Julia" userId="fbf5c3d4-ef48-47fb-adaa-7b68354de2bc" providerId="ADAL" clId="{5D8BBCFB-D5AC-4BF6-8DEB-9C1F735F852C}" dt="2021-05-12T23:42:07.463" v="6597" actId="1076"/>
          <ac:picMkLst>
            <pc:docMk/>
            <pc:sldMk cId="2624346338" sldId="549"/>
            <ac:picMk id="7" creationId="{D43F8493-758F-4BEF-8C37-02A04A54BEDD}"/>
          </ac:picMkLst>
        </pc:picChg>
        <pc:picChg chg="mod ord">
          <ac:chgData name="Westermayr, Julia" userId="fbf5c3d4-ef48-47fb-adaa-7b68354de2bc" providerId="ADAL" clId="{5D8BBCFB-D5AC-4BF6-8DEB-9C1F735F852C}" dt="2021-05-12T23:38:22.213" v="6567" actId="1076"/>
          <ac:picMkLst>
            <pc:docMk/>
            <pc:sldMk cId="2624346338" sldId="549"/>
            <ac:picMk id="10" creationId="{4F7829DA-BF4D-4A35-9CA5-92E79B818963}"/>
          </ac:picMkLst>
        </pc:picChg>
        <pc:picChg chg="add mod">
          <ac:chgData name="Westermayr, Julia" userId="fbf5c3d4-ef48-47fb-adaa-7b68354de2bc" providerId="ADAL" clId="{5D8BBCFB-D5AC-4BF6-8DEB-9C1F735F852C}" dt="2021-05-12T23:38:02.710" v="6556" actId="1076"/>
          <ac:picMkLst>
            <pc:docMk/>
            <pc:sldMk cId="2624346338" sldId="549"/>
            <ac:picMk id="11" creationId="{3070C779-D492-4DCB-B12C-89A6DF0693F7}"/>
          </ac:picMkLst>
        </pc:picChg>
        <pc:picChg chg="mod ord">
          <ac:chgData name="Westermayr, Julia" userId="fbf5c3d4-ef48-47fb-adaa-7b68354de2bc" providerId="ADAL" clId="{5D8BBCFB-D5AC-4BF6-8DEB-9C1F735F852C}" dt="2021-05-12T23:38:49.173" v="6573" actId="1076"/>
          <ac:picMkLst>
            <pc:docMk/>
            <pc:sldMk cId="2624346338" sldId="549"/>
            <ac:picMk id="13" creationId="{26B25A23-7F63-49E9-986C-8326BA76200D}"/>
          </ac:picMkLst>
        </pc:picChg>
        <pc:picChg chg="add del mod">
          <ac:chgData name="Westermayr, Julia" userId="fbf5c3d4-ef48-47fb-adaa-7b68354de2bc" providerId="ADAL" clId="{5D8BBCFB-D5AC-4BF6-8DEB-9C1F735F852C}" dt="2021-05-12T23:42:56.682" v="6612" actId="478"/>
          <ac:picMkLst>
            <pc:docMk/>
            <pc:sldMk cId="2624346338" sldId="549"/>
            <ac:picMk id="15" creationId="{886DE5F4-FC0C-4000-860A-EB15A0079507}"/>
          </ac:picMkLst>
        </pc:picChg>
        <pc:picChg chg="add del mod">
          <ac:chgData name="Westermayr, Julia" userId="fbf5c3d4-ef48-47fb-adaa-7b68354de2bc" providerId="ADAL" clId="{5D8BBCFB-D5AC-4BF6-8DEB-9C1F735F852C}" dt="2021-05-12T23:41:30.262" v="6590" actId="1076"/>
          <ac:picMkLst>
            <pc:docMk/>
            <pc:sldMk cId="2624346338" sldId="549"/>
            <ac:picMk id="17" creationId="{FE4F2835-6D58-423D-A877-5763F79480F4}"/>
          </ac:picMkLst>
        </pc:picChg>
        <pc:picChg chg="del mod ord modCrop">
          <ac:chgData name="Westermayr, Julia" userId="fbf5c3d4-ef48-47fb-adaa-7b68354de2bc" providerId="ADAL" clId="{5D8BBCFB-D5AC-4BF6-8DEB-9C1F735F852C}" dt="2021-05-12T23:20:56.490" v="6161" actId="478"/>
          <ac:picMkLst>
            <pc:docMk/>
            <pc:sldMk cId="2624346338" sldId="549"/>
            <ac:picMk id="22" creationId="{C28AA658-97C8-4583-B99F-437FE20ADF00}"/>
          </ac:picMkLst>
        </pc:picChg>
        <pc:picChg chg="del mod ord modCrop">
          <ac:chgData name="Westermayr, Julia" userId="fbf5c3d4-ef48-47fb-adaa-7b68354de2bc" providerId="ADAL" clId="{5D8BBCFB-D5AC-4BF6-8DEB-9C1F735F852C}" dt="2021-05-12T23:20:55.850" v="6160" actId="478"/>
          <ac:picMkLst>
            <pc:docMk/>
            <pc:sldMk cId="2624346338" sldId="549"/>
            <ac:picMk id="24" creationId="{4CC67B6E-80A3-413C-8280-3CF14D36C822}"/>
          </ac:picMkLst>
        </pc:picChg>
        <pc:picChg chg="del mod ord modCrop">
          <ac:chgData name="Westermayr, Julia" userId="fbf5c3d4-ef48-47fb-adaa-7b68354de2bc" providerId="ADAL" clId="{5D8BBCFB-D5AC-4BF6-8DEB-9C1F735F852C}" dt="2021-05-12T23:20:54.712" v="6158" actId="478"/>
          <ac:picMkLst>
            <pc:docMk/>
            <pc:sldMk cId="2624346338" sldId="549"/>
            <ac:picMk id="26" creationId="{916D65D9-46BC-4DE2-BEEF-79F910B0333B}"/>
          </ac:picMkLst>
        </pc:picChg>
        <pc:picChg chg="del mod ord modCrop">
          <ac:chgData name="Westermayr, Julia" userId="fbf5c3d4-ef48-47fb-adaa-7b68354de2bc" providerId="ADAL" clId="{5D8BBCFB-D5AC-4BF6-8DEB-9C1F735F852C}" dt="2021-05-12T23:20:54.221" v="6157" actId="478"/>
          <ac:picMkLst>
            <pc:docMk/>
            <pc:sldMk cId="2624346338" sldId="549"/>
            <ac:picMk id="28" creationId="{E351B4B3-09F1-4120-ADE7-E7EBC7B4E7FA}"/>
          </ac:picMkLst>
        </pc:picChg>
        <pc:picChg chg="del mod ord modCrop">
          <ac:chgData name="Westermayr, Julia" userId="fbf5c3d4-ef48-47fb-adaa-7b68354de2bc" providerId="ADAL" clId="{5D8BBCFB-D5AC-4BF6-8DEB-9C1F735F852C}" dt="2021-05-12T23:20:50.206" v="6156" actId="478"/>
          <ac:picMkLst>
            <pc:docMk/>
            <pc:sldMk cId="2624346338" sldId="549"/>
            <ac:picMk id="30" creationId="{E42BE441-7227-4E74-81FD-8B8A1416973D}"/>
          </ac:picMkLst>
        </pc:picChg>
        <pc:picChg chg="del mod ord modCrop">
          <ac:chgData name="Westermayr, Julia" userId="fbf5c3d4-ef48-47fb-adaa-7b68354de2bc" providerId="ADAL" clId="{5D8BBCFB-D5AC-4BF6-8DEB-9C1F735F852C}" dt="2021-05-12T23:20:55.223" v="6159" actId="478"/>
          <ac:picMkLst>
            <pc:docMk/>
            <pc:sldMk cId="2624346338" sldId="549"/>
            <ac:picMk id="32" creationId="{0456661E-43F7-4617-BC88-190F3FAC6C33}"/>
          </ac:picMkLst>
        </pc:picChg>
        <pc:picChg chg="add del mod ord modCrop">
          <ac:chgData name="Westermayr, Julia" userId="fbf5c3d4-ef48-47fb-adaa-7b68354de2bc" providerId="ADAL" clId="{5D8BBCFB-D5AC-4BF6-8DEB-9C1F735F852C}" dt="2021-05-12T23:20:57.130" v="6162" actId="478"/>
          <ac:picMkLst>
            <pc:docMk/>
            <pc:sldMk cId="2624346338" sldId="549"/>
            <ac:picMk id="34" creationId="{B890EC84-F4BD-47FA-B4B9-6D71390E68F1}"/>
          </ac:picMkLst>
        </pc:picChg>
        <pc:cxnChg chg="mod ord">
          <ac:chgData name="Westermayr, Julia" userId="fbf5c3d4-ef48-47fb-adaa-7b68354de2bc" providerId="ADAL" clId="{5D8BBCFB-D5AC-4BF6-8DEB-9C1F735F852C}" dt="2021-05-12T23:39:28.862" v="6578" actId="14100"/>
          <ac:cxnSpMkLst>
            <pc:docMk/>
            <pc:sldMk cId="2624346338" sldId="549"/>
            <ac:cxnSpMk id="14" creationId="{48A9ABFB-945F-4FCF-8494-50F7D583AB57}"/>
          </ac:cxnSpMkLst>
        </pc:cxnChg>
        <pc:cxnChg chg="mod ord">
          <ac:chgData name="Westermayr, Julia" userId="fbf5c3d4-ef48-47fb-adaa-7b68354de2bc" providerId="ADAL" clId="{5D8BBCFB-D5AC-4BF6-8DEB-9C1F735F852C}" dt="2021-05-12T23:37:55.904" v="6554" actId="1076"/>
          <ac:cxnSpMkLst>
            <pc:docMk/>
            <pc:sldMk cId="2624346338" sldId="549"/>
            <ac:cxnSpMk id="41" creationId="{66EAF9F4-7AA4-4B6F-83FA-E8CC1929EA9A}"/>
          </ac:cxnSpMkLst>
        </pc:cxnChg>
        <pc:cxnChg chg="mod ord">
          <ac:chgData name="Westermayr, Julia" userId="fbf5c3d4-ef48-47fb-adaa-7b68354de2bc" providerId="ADAL" clId="{5D8BBCFB-D5AC-4BF6-8DEB-9C1F735F852C}" dt="2021-05-12T23:38:44.346" v="6572" actId="1076"/>
          <ac:cxnSpMkLst>
            <pc:docMk/>
            <pc:sldMk cId="2624346338" sldId="549"/>
            <ac:cxnSpMk id="45" creationId="{E4D6F01A-05FD-4149-8056-A3305168CB79}"/>
          </ac:cxnSpMkLst>
        </pc:cxnChg>
      </pc:sldChg>
      <pc:sldChg chg="addSp delSp modSp add del mod">
        <pc:chgData name="Westermayr, Julia" userId="fbf5c3d4-ef48-47fb-adaa-7b68354de2bc" providerId="ADAL" clId="{5D8BBCFB-D5AC-4BF6-8DEB-9C1F735F852C}" dt="2021-05-13T00:35:58.619" v="8936" actId="2696"/>
        <pc:sldMkLst>
          <pc:docMk/>
          <pc:sldMk cId="1121500984" sldId="552"/>
        </pc:sldMkLst>
        <pc:spChg chg="del">
          <ac:chgData name="Westermayr, Julia" userId="fbf5c3d4-ef48-47fb-adaa-7b68354de2bc" providerId="ADAL" clId="{5D8BBCFB-D5AC-4BF6-8DEB-9C1F735F852C}" dt="2021-05-11T08:27:58.191" v="2189" actId="478"/>
          <ac:spMkLst>
            <pc:docMk/>
            <pc:sldMk cId="1121500984" sldId="552"/>
            <ac:spMk id="2" creationId="{5F859B1D-B9D2-45D5-B8CF-C7164B803F7B}"/>
          </ac:spMkLst>
        </pc:spChg>
        <pc:spChg chg="add mod">
          <ac:chgData name="Westermayr, Julia" userId="fbf5c3d4-ef48-47fb-adaa-7b68354de2bc" providerId="ADAL" clId="{5D8BBCFB-D5AC-4BF6-8DEB-9C1F735F852C}" dt="2021-05-12T22:32:27.402" v="4521"/>
          <ac:spMkLst>
            <pc:docMk/>
            <pc:sldMk cId="1121500984" sldId="552"/>
            <ac:spMk id="4" creationId="{1DB63FB4-82B4-4D4B-934A-74F4C4305CF3}"/>
          </ac:spMkLst>
        </pc:spChg>
        <pc:spChg chg="add mod">
          <ac:chgData name="Westermayr, Julia" userId="fbf5c3d4-ef48-47fb-adaa-7b68354de2bc" providerId="ADAL" clId="{5D8BBCFB-D5AC-4BF6-8DEB-9C1F735F852C}" dt="2021-05-11T08:28:29.345" v="2268" actId="20577"/>
          <ac:spMkLst>
            <pc:docMk/>
            <pc:sldMk cId="1121500984" sldId="552"/>
            <ac:spMk id="23" creationId="{028BACCD-BEEF-49F9-B2FC-3B7AEA622EE7}"/>
          </ac:spMkLst>
        </pc:spChg>
      </pc:sldChg>
      <pc:sldChg chg="add del">
        <pc:chgData name="Westermayr, Julia" userId="fbf5c3d4-ef48-47fb-adaa-7b68354de2bc" providerId="ADAL" clId="{5D8BBCFB-D5AC-4BF6-8DEB-9C1F735F852C}" dt="2021-05-16T19:59:30.636" v="11709" actId="47"/>
        <pc:sldMkLst>
          <pc:docMk/>
          <pc:sldMk cId="2895209380" sldId="552"/>
        </pc:sldMkLst>
      </pc:sldChg>
      <pc:sldChg chg="addSp delSp modSp add del mod">
        <pc:chgData name="Westermayr, Julia" userId="fbf5c3d4-ef48-47fb-adaa-7b68354de2bc" providerId="ADAL" clId="{5D8BBCFB-D5AC-4BF6-8DEB-9C1F735F852C}" dt="2021-05-17T10:41:35.283" v="17605" actId="2696"/>
        <pc:sldMkLst>
          <pc:docMk/>
          <pc:sldMk cId="135801013" sldId="568"/>
        </pc:sldMkLst>
        <pc:spChg chg="del">
          <ac:chgData name="Westermayr, Julia" userId="fbf5c3d4-ef48-47fb-adaa-7b68354de2bc" providerId="ADAL" clId="{5D8BBCFB-D5AC-4BF6-8DEB-9C1F735F852C}" dt="2021-05-11T08:28:09.087" v="2193" actId="478"/>
          <ac:spMkLst>
            <pc:docMk/>
            <pc:sldMk cId="135801013" sldId="568"/>
            <ac:spMk id="2" creationId="{5F859B1D-B9D2-45D5-B8CF-C7164B803F7B}"/>
          </ac:spMkLst>
        </pc:spChg>
        <pc:spChg chg="add mod">
          <ac:chgData name="Westermayr, Julia" userId="fbf5c3d4-ef48-47fb-adaa-7b68354de2bc" providerId="ADAL" clId="{5D8BBCFB-D5AC-4BF6-8DEB-9C1F735F852C}" dt="2021-05-12T22:32:27.402" v="4521"/>
          <ac:spMkLst>
            <pc:docMk/>
            <pc:sldMk cId="135801013" sldId="568"/>
            <ac:spMk id="4" creationId="{9F9D9558-C420-4FC1-B721-395D222B3C16}"/>
          </ac:spMkLst>
        </pc:spChg>
        <pc:spChg chg="add mod">
          <ac:chgData name="Westermayr, Julia" userId="fbf5c3d4-ef48-47fb-adaa-7b68354de2bc" providerId="ADAL" clId="{5D8BBCFB-D5AC-4BF6-8DEB-9C1F735F852C}" dt="2021-05-11T08:28:14.665" v="2221" actId="20577"/>
          <ac:spMkLst>
            <pc:docMk/>
            <pc:sldMk cId="135801013" sldId="568"/>
            <ac:spMk id="44" creationId="{82B37187-BADE-42DA-947C-1019586961E1}"/>
          </ac:spMkLst>
        </pc:spChg>
        <pc:grpChg chg="del">
          <ac:chgData name="Westermayr, Julia" userId="fbf5c3d4-ef48-47fb-adaa-7b68354de2bc" providerId="ADAL" clId="{5D8BBCFB-D5AC-4BF6-8DEB-9C1F735F852C}" dt="2021-05-11T08:47:44.907" v="2358" actId="478"/>
          <ac:grpSpMkLst>
            <pc:docMk/>
            <pc:sldMk cId="135801013" sldId="568"/>
            <ac:grpSpMk id="35" creationId="{984A5945-0D0E-43F0-B915-92EAD9917BBC}"/>
          </ac:grpSpMkLst>
        </pc:grpChg>
        <pc:picChg chg="mod modCrop">
          <ac:chgData name="Westermayr, Julia" userId="fbf5c3d4-ef48-47fb-adaa-7b68354de2bc" providerId="ADAL" clId="{5D8BBCFB-D5AC-4BF6-8DEB-9C1F735F852C}" dt="2021-05-11T08:47:38.923" v="2357" actId="732"/>
          <ac:picMkLst>
            <pc:docMk/>
            <pc:sldMk cId="135801013" sldId="568"/>
            <ac:picMk id="49" creationId="{678EB523-37B6-492C-B325-D21DA9140066}"/>
          </ac:picMkLst>
        </pc:picChg>
      </pc:sldChg>
      <pc:sldChg chg="add del">
        <pc:chgData name="Westermayr, Julia" userId="fbf5c3d4-ef48-47fb-adaa-7b68354de2bc" providerId="ADAL" clId="{5D8BBCFB-D5AC-4BF6-8DEB-9C1F735F852C}" dt="2021-05-16T19:59:32.587" v="11711" actId="47"/>
        <pc:sldMkLst>
          <pc:docMk/>
          <pc:sldMk cId="3915315321" sldId="568"/>
        </pc:sldMkLst>
      </pc:sldChg>
      <pc:sldChg chg="add">
        <pc:chgData name="Westermayr, Julia" userId="fbf5c3d4-ef48-47fb-adaa-7b68354de2bc" providerId="ADAL" clId="{5D8BBCFB-D5AC-4BF6-8DEB-9C1F735F852C}" dt="2021-05-17T10:41:43.733" v="17606"/>
        <pc:sldMkLst>
          <pc:docMk/>
          <pc:sldMk cId="4187505902" sldId="568"/>
        </pc:sldMkLst>
      </pc:sldChg>
      <pc:sldChg chg="modSp add del">
        <pc:chgData name="Westermayr, Julia" userId="fbf5c3d4-ef48-47fb-adaa-7b68354de2bc" providerId="ADAL" clId="{5D8BBCFB-D5AC-4BF6-8DEB-9C1F735F852C}" dt="2021-05-13T00:18:01.200" v="7782" actId="47"/>
        <pc:sldMkLst>
          <pc:docMk/>
          <pc:sldMk cId="646830260" sldId="606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646830260" sldId="606"/>
            <ac:spMk id="4" creationId="{D0C9EC47-5A13-4AAF-8424-52AA3950A3CB}"/>
          </ac:spMkLst>
        </pc:spChg>
      </pc:sldChg>
      <pc:sldChg chg="add">
        <pc:chgData name="Westermayr, Julia" userId="fbf5c3d4-ef48-47fb-adaa-7b68354de2bc" providerId="ADAL" clId="{5D8BBCFB-D5AC-4BF6-8DEB-9C1F735F852C}" dt="2021-05-17T10:41:43.733" v="17606"/>
        <pc:sldMkLst>
          <pc:docMk/>
          <pc:sldMk cId="331043670" sldId="648"/>
        </pc:sldMkLst>
      </pc:sldChg>
      <pc:sldChg chg="add del">
        <pc:chgData name="Westermayr, Julia" userId="fbf5c3d4-ef48-47fb-adaa-7b68354de2bc" providerId="ADAL" clId="{5D8BBCFB-D5AC-4BF6-8DEB-9C1F735F852C}" dt="2021-05-16T19:59:30.961" v="11710" actId="47"/>
        <pc:sldMkLst>
          <pc:docMk/>
          <pc:sldMk cId="1564869909" sldId="648"/>
        </pc:sldMkLst>
      </pc:sldChg>
      <pc:sldChg chg="addSp delSp modSp add del mod">
        <pc:chgData name="Westermayr, Julia" userId="fbf5c3d4-ef48-47fb-adaa-7b68354de2bc" providerId="ADAL" clId="{5D8BBCFB-D5AC-4BF6-8DEB-9C1F735F852C}" dt="2021-05-17T10:41:35.283" v="17605" actId="2696"/>
        <pc:sldMkLst>
          <pc:docMk/>
          <pc:sldMk cId="2724638357" sldId="648"/>
        </pc:sldMkLst>
        <pc:spChg chg="del">
          <ac:chgData name="Westermayr, Julia" userId="fbf5c3d4-ef48-47fb-adaa-7b68354de2bc" providerId="ADAL" clId="{5D8BBCFB-D5AC-4BF6-8DEB-9C1F735F852C}" dt="2021-05-11T08:28:03.209" v="2191" actId="478"/>
          <ac:spMkLst>
            <pc:docMk/>
            <pc:sldMk cId="2724638357" sldId="648"/>
            <ac:spMk id="2" creationId="{5F859B1D-B9D2-45D5-B8CF-C7164B803F7B}"/>
          </ac:spMkLst>
        </pc:spChg>
        <pc:spChg chg="add mod">
          <ac:chgData name="Westermayr, Julia" userId="fbf5c3d4-ef48-47fb-adaa-7b68354de2bc" providerId="ADAL" clId="{5D8BBCFB-D5AC-4BF6-8DEB-9C1F735F852C}" dt="2021-05-12T22:32:27.402" v="4521"/>
          <ac:spMkLst>
            <pc:docMk/>
            <pc:sldMk cId="2724638357" sldId="648"/>
            <ac:spMk id="4" creationId="{D23B8E45-CCAB-4B1E-8AAD-42A173147A21}"/>
          </ac:spMkLst>
        </pc:spChg>
        <pc:spChg chg="add mod">
          <ac:chgData name="Westermayr, Julia" userId="fbf5c3d4-ef48-47fb-adaa-7b68354de2bc" providerId="ADAL" clId="{5D8BBCFB-D5AC-4BF6-8DEB-9C1F735F852C}" dt="2021-05-11T08:28:23.992" v="2245" actId="20577"/>
          <ac:spMkLst>
            <pc:docMk/>
            <pc:sldMk cId="2724638357" sldId="648"/>
            <ac:spMk id="26" creationId="{CC904B35-00C2-4EE4-9BA1-A550C1F56742}"/>
          </ac:spMkLst>
        </pc:spChg>
      </pc:sldChg>
      <pc:sldChg chg="addSp delSp modSp add del mod delAnim modAnim">
        <pc:chgData name="Westermayr, Julia" userId="fbf5c3d4-ef48-47fb-adaa-7b68354de2bc" providerId="ADAL" clId="{5D8BBCFB-D5AC-4BF6-8DEB-9C1F735F852C}" dt="2021-05-11T07:33:06.585" v="607" actId="47"/>
        <pc:sldMkLst>
          <pc:docMk/>
          <pc:sldMk cId="2820484076" sldId="661"/>
        </pc:sldMkLst>
        <pc:spChg chg="del mod">
          <ac:chgData name="Westermayr, Julia" userId="fbf5c3d4-ef48-47fb-adaa-7b68354de2bc" providerId="ADAL" clId="{5D8BBCFB-D5AC-4BF6-8DEB-9C1F735F852C}" dt="2021-05-11T07:26:17.117" v="489" actId="478"/>
          <ac:spMkLst>
            <pc:docMk/>
            <pc:sldMk cId="2820484076" sldId="661"/>
            <ac:spMk id="2" creationId="{00000000-0000-0000-0000-000000000000}"/>
          </ac:spMkLst>
        </pc:spChg>
        <pc:spChg chg="del">
          <ac:chgData name="Westermayr, Julia" userId="fbf5c3d4-ef48-47fb-adaa-7b68354de2bc" providerId="ADAL" clId="{5D8BBCFB-D5AC-4BF6-8DEB-9C1F735F852C}" dt="2021-05-11T07:19:52.345" v="315" actId="478"/>
          <ac:spMkLst>
            <pc:docMk/>
            <pc:sldMk cId="2820484076" sldId="661"/>
            <ac:spMk id="3" creationId="{E2FFEA27-263C-477A-BB72-2F1EBF0E86EB}"/>
          </ac:spMkLst>
        </pc:spChg>
        <pc:spChg chg="add del mod">
          <ac:chgData name="Westermayr, Julia" userId="fbf5c3d4-ef48-47fb-adaa-7b68354de2bc" providerId="ADAL" clId="{5D8BBCFB-D5AC-4BF6-8DEB-9C1F735F852C}" dt="2021-05-11T07:26:19.397" v="491" actId="478"/>
          <ac:spMkLst>
            <pc:docMk/>
            <pc:sldMk cId="2820484076" sldId="661"/>
            <ac:spMk id="6" creationId="{3E61D8F2-0BE0-43A5-B554-4442910DB0A3}"/>
          </ac:spMkLst>
        </pc:spChg>
        <pc:spChg chg="del">
          <ac:chgData name="Westermayr, Julia" userId="fbf5c3d4-ef48-47fb-adaa-7b68354de2bc" providerId="ADAL" clId="{5D8BBCFB-D5AC-4BF6-8DEB-9C1F735F852C}" dt="2021-05-11T07:27:43.077" v="492" actId="478"/>
          <ac:spMkLst>
            <pc:docMk/>
            <pc:sldMk cId="2820484076" sldId="661"/>
            <ac:spMk id="13" creationId="{68950891-74F9-4186-81B0-35C55549D609}"/>
          </ac:spMkLst>
        </pc:spChg>
        <pc:spChg chg="add mod">
          <ac:chgData name="Westermayr, Julia" userId="fbf5c3d4-ef48-47fb-adaa-7b68354de2bc" providerId="ADAL" clId="{5D8BBCFB-D5AC-4BF6-8DEB-9C1F735F852C}" dt="2021-05-11T07:20:11.853" v="345" actId="1036"/>
          <ac:spMkLst>
            <pc:docMk/>
            <pc:sldMk cId="2820484076" sldId="661"/>
            <ac:spMk id="20" creationId="{92B840BD-5C03-4EF9-9702-1E0C8B265F73}"/>
          </ac:spMkLst>
        </pc:spChg>
        <pc:spChg chg="add mod">
          <ac:chgData name="Westermayr, Julia" userId="fbf5c3d4-ef48-47fb-adaa-7b68354de2bc" providerId="ADAL" clId="{5D8BBCFB-D5AC-4BF6-8DEB-9C1F735F852C}" dt="2021-05-11T07:26:17.393" v="490"/>
          <ac:spMkLst>
            <pc:docMk/>
            <pc:sldMk cId="2820484076" sldId="661"/>
            <ac:spMk id="21" creationId="{E60DAFFC-BCA1-4E3B-BEB1-331AE4F3C5DE}"/>
          </ac:spMkLst>
        </pc:spChg>
      </pc:sldChg>
      <pc:sldChg chg="addSp delSp modSp add del mod ord">
        <pc:chgData name="Westermayr, Julia" userId="fbf5c3d4-ef48-47fb-adaa-7b68354de2bc" providerId="ADAL" clId="{5D8BBCFB-D5AC-4BF6-8DEB-9C1F735F852C}" dt="2021-05-18T11:42:27.797" v="18194" actId="47"/>
        <pc:sldMkLst>
          <pc:docMk/>
          <pc:sldMk cId="1304451447" sldId="666"/>
        </pc:sldMkLst>
        <pc:spChg chg="del mod">
          <ac:chgData name="Westermayr, Julia" userId="fbf5c3d4-ef48-47fb-adaa-7b68354de2bc" providerId="ADAL" clId="{5D8BBCFB-D5AC-4BF6-8DEB-9C1F735F852C}" dt="2021-05-11T08:27:33.803" v="2179" actId="478"/>
          <ac:spMkLst>
            <pc:docMk/>
            <pc:sldMk cId="1304451447" sldId="666"/>
            <ac:spMk id="2" creationId="{00000000-0000-0000-0000-000000000000}"/>
          </ac:spMkLst>
        </pc:spChg>
        <pc:spChg chg="add mod">
          <ac:chgData name="Westermayr, Julia" userId="fbf5c3d4-ef48-47fb-adaa-7b68354de2bc" providerId="ADAL" clId="{5D8BBCFB-D5AC-4BF6-8DEB-9C1F735F852C}" dt="2021-05-12T22:32:27.402" v="4521"/>
          <ac:spMkLst>
            <pc:docMk/>
            <pc:sldMk cId="1304451447" sldId="666"/>
            <ac:spMk id="6" creationId="{1A4D1626-74AB-432B-A07B-BE378DD5E4FB}"/>
          </ac:spMkLst>
        </pc:spChg>
        <pc:spChg chg="add mod">
          <ac:chgData name="Westermayr, Julia" userId="fbf5c3d4-ef48-47fb-adaa-7b68354de2bc" providerId="ADAL" clId="{5D8BBCFB-D5AC-4BF6-8DEB-9C1F735F852C}" dt="2021-05-11T08:27:34.241" v="2180"/>
          <ac:spMkLst>
            <pc:docMk/>
            <pc:sldMk cId="1304451447" sldId="666"/>
            <ac:spMk id="15" creationId="{0F39F914-4719-479F-BD84-D2DA1C630024}"/>
          </ac:spMkLst>
        </pc:spChg>
      </pc:sldChg>
      <pc:sldChg chg="add modNotes">
        <pc:chgData name="Westermayr, Julia" userId="fbf5c3d4-ef48-47fb-adaa-7b68354de2bc" providerId="ADAL" clId="{5D8BBCFB-D5AC-4BF6-8DEB-9C1F735F852C}" dt="2021-05-18T11:49:29.679" v="18370" actId="2711"/>
        <pc:sldMkLst>
          <pc:docMk/>
          <pc:sldMk cId="1121620979" sldId="678"/>
        </pc:sldMkLst>
      </pc:sldChg>
      <pc:sldChg chg="modSp add del mod modNotes">
        <pc:chgData name="Westermayr, Julia" userId="fbf5c3d4-ef48-47fb-adaa-7b68354de2bc" providerId="ADAL" clId="{5D8BBCFB-D5AC-4BF6-8DEB-9C1F735F852C}" dt="2021-05-13T00:18:00.684" v="7781" actId="47"/>
        <pc:sldMkLst>
          <pc:docMk/>
          <pc:sldMk cId="1407836788" sldId="686"/>
        </pc:sldMkLst>
        <pc:spChg chg="mod">
          <ac:chgData name="Westermayr, Julia" userId="fbf5c3d4-ef48-47fb-adaa-7b68354de2bc" providerId="ADAL" clId="{5D8BBCFB-D5AC-4BF6-8DEB-9C1F735F852C}" dt="2021-05-11T08:54:05.374" v="2529" actId="20577"/>
          <ac:spMkLst>
            <pc:docMk/>
            <pc:sldMk cId="1407836788" sldId="686"/>
            <ac:spMk id="8" creationId="{D0F2AFA8-68A8-4DD2-9DF2-8A5B4BE29368}"/>
          </ac:spMkLst>
        </pc:spChg>
        <pc:spChg chg="mod">
          <ac:chgData name="Westermayr, Julia" userId="fbf5c3d4-ef48-47fb-adaa-7b68354de2bc" providerId="ADAL" clId="{5D8BBCFB-D5AC-4BF6-8DEB-9C1F735F852C}" dt="2021-05-11T08:54:55.265" v="2531" actId="14100"/>
          <ac:spMkLst>
            <pc:docMk/>
            <pc:sldMk cId="1407836788" sldId="686"/>
            <ac:spMk id="10" creationId="{E42258D5-F37F-4760-8E00-98673A4E6DEF}"/>
          </ac:spMkLst>
        </pc:spChg>
      </pc:sldChg>
      <pc:sldChg chg="addSp delSp modSp add del mod modAnim">
        <pc:chgData name="Westermayr, Julia" userId="fbf5c3d4-ef48-47fb-adaa-7b68354de2bc" providerId="ADAL" clId="{5D8BBCFB-D5AC-4BF6-8DEB-9C1F735F852C}" dt="2021-05-11T07:21:57.827" v="412" actId="47"/>
        <pc:sldMkLst>
          <pc:docMk/>
          <pc:sldMk cId="169956710" sldId="712"/>
        </pc:sldMkLst>
        <pc:spChg chg="del">
          <ac:chgData name="Westermayr, Julia" userId="fbf5c3d4-ef48-47fb-adaa-7b68354de2bc" providerId="ADAL" clId="{5D8BBCFB-D5AC-4BF6-8DEB-9C1F735F852C}" dt="2021-05-11T07:19:27.756" v="307" actId="478"/>
          <ac:spMkLst>
            <pc:docMk/>
            <pc:sldMk cId="169956710" sldId="712"/>
            <ac:spMk id="4" creationId="{3BE7EB08-61FD-4A03-9BB4-E2B0D4E452A6}"/>
          </ac:spMkLst>
        </pc:spChg>
        <pc:spChg chg="add mod">
          <ac:chgData name="Westermayr, Julia" userId="fbf5c3d4-ef48-47fb-adaa-7b68354de2bc" providerId="ADAL" clId="{5D8BBCFB-D5AC-4BF6-8DEB-9C1F735F852C}" dt="2021-05-11T07:20:03.557" v="330" actId="1036"/>
          <ac:spMkLst>
            <pc:docMk/>
            <pc:sldMk cId="169956710" sldId="712"/>
            <ac:spMk id="13" creationId="{A537963B-F537-4A59-B23F-9DC04ED9B96A}"/>
          </ac:spMkLst>
        </pc:spChg>
      </pc:sldChg>
      <pc:sldChg chg="addSp modSp new del mod modAnim">
        <pc:chgData name="Westermayr, Julia" userId="fbf5c3d4-ef48-47fb-adaa-7b68354de2bc" providerId="ADAL" clId="{5D8BBCFB-D5AC-4BF6-8DEB-9C1F735F852C}" dt="2021-05-11T07:30:26.181" v="507" actId="47"/>
        <pc:sldMkLst>
          <pc:docMk/>
          <pc:sldMk cId="4154565040" sldId="713"/>
        </pc:sldMkLst>
        <pc:spChg chg="mod">
          <ac:chgData name="Westermayr, Julia" userId="fbf5c3d4-ef48-47fb-adaa-7b68354de2bc" providerId="ADAL" clId="{5D8BBCFB-D5AC-4BF6-8DEB-9C1F735F852C}" dt="2021-05-11T07:26:03.147" v="484" actId="1076"/>
          <ac:spMkLst>
            <pc:docMk/>
            <pc:sldMk cId="4154565040" sldId="713"/>
            <ac:spMk id="2" creationId="{EFA40604-A93E-486B-9027-3D3E07CDFDCB}"/>
          </ac:spMkLst>
        </pc:spChg>
        <pc:spChg chg="mod">
          <ac:chgData name="Westermayr, Julia" userId="fbf5c3d4-ef48-47fb-adaa-7b68354de2bc" providerId="ADAL" clId="{5D8BBCFB-D5AC-4BF6-8DEB-9C1F735F852C}" dt="2021-05-11T07:28:17.389" v="497" actId="6549"/>
          <ac:spMkLst>
            <pc:docMk/>
            <pc:sldMk cId="4154565040" sldId="713"/>
            <ac:spMk id="4" creationId="{8136CD9E-5188-4587-B123-D6A23AE5C3DF}"/>
          </ac:spMkLst>
        </pc:spChg>
        <pc:spChg chg="mod">
          <ac:chgData name="Westermayr, Julia" userId="fbf5c3d4-ef48-47fb-adaa-7b68354de2bc" providerId="ADAL" clId="{5D8BBCFB-D5AC-4BF6-8DEB-9C1F735F852C}" dt="2021-05-11T07:20:35.975" v="348"/>
          <ac:spMkLst>
            <pc:docMk/>
            <pc:sldMk cId="4154565040" sldId="713"/>
            <ac:spMk id="7" creationId="{8A6BBEA6-9097-4B25-8FE4-CDFE581C72C3}"/>
          </ac:spMkLst>
        </pc:spChg>
        <pc:spChg chg="mod">
          <ac:chgData name="Westermayr, Julia" userId="fbf5c3d4-ef48-47fb-adaa-7b68354de2bc" providerId="ADAL" clId="{5D8BBCFB-D5AC-4BF6-8DEB-9C1F735F852C}" dt="2021-05-11T07:20:35.975" v="348"/>
          <ac:spMkLst>
            <pc:docMk/>
            <pc:sldMk cId="4154565040" sldId="713"/>
            <ac:spMk id="8" creationId="{5429E387-5EB7-47F9-AB12-9B22301008DF}"/>
          </ac:spMkLst>
        </pc:spChg>
        <pc:spChg chg="mod">
          <ac:chgData name="Westermayr, Julia" userId="fbf5c3d4-ef48-47fb-adaa-7b68354de2bc" providerId="ADAL" clId="{5D8BBCFB-D5AC-4BF6-8DEB-9C1F735F852C}" dt="2021-05-11T07:20:35.975" v="348"/>
          <ac:spMkLst>
            <pc:docMk/>
            <pc:sldMk cId="4154565040" sldId="713"/>
            <ac:spMk id="10" creationId="{616EDEA1-0CB1-409A-B1FE-5ABA57DE88D0}"/>
          </ac:spMkLst>
        </pc:spChg>
        <pc:spChg chg="mod">
          <ac:chgData name="Westermayr, Julia" userId="fbf5c3d4-ef48-47fb-adaa-7b68354de2bc" providerId="ADAL" clId="{5D8BBCFB-D5AC-4BF6-8DEB-9C1F735F852C}" dt="2021-05-11T07:20:35.975" v="348"/>
          <ac:spMkLst>
            <pc:docMk/>
            <pc:sldMk cId="4154565040" sldId="713"/>
            <ac:spMk id="11" creationId="{C7CBF0B2-93E4-46CD-BDFF-E9D8D7DB222A}"/>
          </ac:spMkLst>
        </pc:spChg>
        <pc:spChg chg="add mod">
          <ac:chgData name="Westermayr, Julia" userId="fbf5c3d4-ef48-47fb-adaa-7b68354de2bc" providerId="ADAL" clId="{5D8BBCFB-D5AC-4BF6-8DEB-9C1F735F852C}" dt="2021-05-11T07:20:42.472" v="349"/>
          <ac:spMkLst>
            <pc:docMk/>
            <pc:sldMk cId="4154565040" sldId="713"/>
            <ac:spMk id="12" creationId="{9A35925F-710E-42E2-BB2D-8DB28020FA1E}"/>
          </ac:spMkLst>
        </pc:spChg>
        <pc:grpChg chg="add mod">
          <ac:chgData name="Westermayr, Julia" userId="fbf5c3d4-ef48-47fb-adaa-7b68354de2bc" providerId="ADAL" clId="{5D8BBCFB-D5AC-4BF6-8DEB-9C1F735F852C}" dt="2021-05-11T07:29:03.187" v="501" actId="1035"/>
          <ac:grpSpMkLst>
            <pc:docMk/>
            <pc:sldMk cId="4154565040" sldId="713"/>
            <ac:grpSpMk id="5" creationId="{50ADFE25-868B-4791-9C62-F275E427ECE4}"/>
          </ac:grpSpMkLst>
        </pc:grpChg>
        <pc:picChg chg="mod">
          <ac:chgData name="Westermayr, Julia" userId="fbf5c3d4-ef48-47fb-adaa-7b68354de2bc" providerId="ADAL" clId="{5D8BBCFB-D5AC-4BF6-8DEB-9C1F735F852C}" dt="2021-05-11T07:20:35.975" v="348"/>
          <ac:picMkLst>
            <pc:docMk/>
            <pc:sldMk cId="4154565040" sldId="713"/>
            <ac:picMk id="6" creationId="{2FF45023-433D-4C4B-B708-649ABAB1DD9D}"/>
          </ac:picMkLst>
        </pc:picChg>
        <pc:picChg chg="mod">
          <ac:chgData name="Westermayr, Julia" userId="fbf5c3d4-ef48-47fb-adaa-7b68354de2bc" providerId="ADAL" clId="{5D8BBCFB-D5AC-4BF6-8DEB-9C1F735F852C}" dt="2021-05-11T07:28:57.556" v="500" actId="1036"/>
          <ac:picMkLst>
            <pc:docMk/>
            <pc:sldMk cId="4154565040" sldId="713"/>
            <ac:picMk id="9" creationId="{F11288EF-1B0B-4F36-AC66-DFDE312F9E05}"/>
          </ac:picMkLst>
        </pc:picChg>
      </pc:sldChg>
      <pc:sldChg chg="add del">
        <pc:chgData name="Westermayr, Julia" userId="fbf5c3d4-ef48-47fb-adaa-7b68354de2bc" providerId="ADAL" clId="{5D8BBCFB-D5AC-4BF6-8DEB-9C1F735F852C}" dt="2021-05-16T19:59:49.504" v="11716" actId="47"/>
        <pc:sldMkLst>
          <pc:docMk/>
          <pc:sldMk cId="1128533204" sldId="714"/>
        </pc:sldMkLst>
      </pc:sldChg>
      <pc:sldChg chg="addSp modSp add del">
        <pc:chgData name="Westermayr, Julia" userId="fbf5c3d4-ef48-47fb-adaa-7b68354de2bc" providerId="ADAL" clId="{5D8BBCFB-D5AC-4BF6-8DEB-9C1F735F852C}" dt="2021-05-12T23:19:42.180" v="6102" actId="2696"/>
        <pc:sldMkLst>
          <pc:docMk/>
          <pc:sldMk cId="2644038171" sldId="714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2644038171" sldId="714"/>
            <ac:spMk id="2" creationId="{2128B85C-3379-5145-A73F-953BE51A9342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2644038171" sldId="714"/>
            <ac:spMk id="3" creationId="{FCAEE2FC-B22F-2544-8A04-F05818612E44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2644038171" sldId="714"/>
            <ac:spMk id="4" creationId="{29AF6CE7-A815-CB4D-8D37-26689669B197}"/>
          </ac:spMkLst>
        </pc:spChg>
        <pc:spChg chg="add mod">
          <ac:chgData name="Westermayr, Julia" userId="fbf5c3d4-ef48-47fb-adaa-7b68354de2bc" providerId="ADAL" clId="{5D8BBCFB-D5AC-4BF6-8DEB-9C1F735F852C}" dt="2021-05-11T07:30:22.266" v="506"/>
          <ac:spMkLst>
            <pc:docMk/>
            <pc:sldMk cId="2644038171" sldId="714"/>
            <ac:spMk id="11" creationId="{4FC04C6D-6F4F-48DC-B8C9-637DB72D1DB1}"/>
          </ac:spMkLst>
        </pc:spChg>
      </pc:sldChg>
      <pc:sldChg chg="add del">
        <pc:chgData name="Westermayr, Julia" userId="fbf5c3d4-ef48-47fb-adaa-7b68354de2bc" providerId="ADAL" clId="{5D8BBCFB-D5AC-4BF6-8DEB-9C1F735F852C}" dt="2021-05-16T19:59:50.050" v="11717" actId="47"/>
        <pc:sldMkLst>
          <pc:docMk/>
          <pc:sldMk cId="1479279380" sldId="715"/>
        </pc:sldMkLst>
      </pc:sldChg>
      <pc:sldChg chg="addSp delSp modSp add del mod delAnim modAnim">
        <pc:chgData name="Westermayr, Julia" userId="fbf5c3d4-ef48-47fb-adaa-7b68354de2bc" providerId="ADAL" clId="{5D8BBCFB-D5AC-4BF6-8DEB-9C1F735F852C}" dt="2021-05-12T23:19:42.180" v="6102" actId="2696"/>
        <pc:sldMkLst>
          <pc:docMk/>
          <pc:sldMk cId="1928717510" sldId="715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1928717510" sldId="715"/>
            <ac:spMk id="2" creationId="{2128B85C-3379-5145-A73F-953BE51A9342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1928717510" sldId="715"/>
            <ac:spMk id="3" creationId="{FCAEE2FC-B22F-2544-8A04-F05818612E44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1928717510" sldId="715"/>
            <ac:spMk id="4" creationId="{29AF6CE7-A815-CB4D-8D37-26689669B197}"/>
          </ac:spMkLst>
        </pc:spChg>
        <pc:picChg chg="del">
          <ac:chgData name="Westermayr, Julia" userId="fbf5c3d4-ef48-47fb-adaa-7b68354de2bc" providerId="ADAL" clId="{5D8BBCFB-D5AC-4BF6-8DEB-9C1F735F852C}" dt="2021-05-11T07:31:17.869" v="512" actId="478"/>
          <ac:picMkLst>
            <pc:docMk/>
            <pc:sldMk cId="1928717510" sldId="715"/>
            <ac:picMk id="10" creationId="{BBEDABCE-27EB-4B97-9C62-EEF5CF35561B}"/>
          </ac:picMkLst>
        </pc:picChg>
        <pc:picChg chg="add mod">
          <ac:chgData name="Westermayr, Julia" userId="fbf5c3d4-ef48-47fb-adaa-7b68354de2bc" providerId="ADAL" clId="{5D8BBCFB-D5AC-4BF6-8DEB-9C1F735F852C}" dt="2021-05-11T07:30:36.739" v="509"/>
          <ac:picMkLst>
            <pc:docMk/>
            <pc:sldMk cId="1928717510" sldId="715"/>
            <ac:picMk id="12" creationId="{76EAC24F-48A9-4596-8F25-7358D51B9441}"/>
          </ac:picMkLst>
        </pc:picChg>
        <pc:picChg chg="add del mod">
          <ac:chgData name="Westermayr, Julia" userId="fbf5c3d4-ef48-47fb-adaa-7b68354de2bc" providerId="ADAL" clId="{5D8BBCFB-D5AC-4BF6-8DEB-9C1F735F852C}" dt="2021-05-11T07:30:57.612" v="511" actId="478"/>
          <ac:picMkLst>
            <pc:docMk/>
            <pc:sldMk cId="1928717510" sldId="715"/>
            <ac:picMk id="14" creationId="{D2B41535-49C1-40A3-AA9E-B42E91E816A5}"/>
          </ac:picMkLst>
        </pc:picChg>
        <pc:picChg chg="add mod">
          <ac:chgData name="Westermayr, Julia" userId="fbf5c3d4-ef48-47fb-adaa-7b68354de2bc" providerId="ADAL" clId="{5D8BBCFB-D5AC-4BF6-8DEB-9C1F735F852C}" dt="2021-05-11T07:31:36.491" v="514" actId="1035"/>
          <ac:picMkLst>
            <pc:docMk/>
            <pc:sldMk cId="1928717510" sldId="715"/>
            <ac:picMk id="16" creationId="{BD8FC687-3236-4015-B0B7-AF8FC8C3E83B}"/>
          </ac:picMkLst>
        </pc:picChg>
        <pc:cxnChg chg="add mod">
          <ac:chgData name="Westermayr, Julia" userId="fbf5c3d4-ef48-47fb-adaa-7b68354de2bc" providerId="ADAL" clId="{5D8BBCFB-D5AC-4BF6-8DEB-9C1F735F852C}" dt="2021-05-11T07:30:36.739" v="509"/>
          <ac:cxnSpMkLst>
            <pc:docMk/>
            <pc:sldMk cId="1928717510" sldId="715"/>
            <ac:cxnSpMk id="13" creationId="{288F3B08-D993-4BBF-AB97-A92BB6931B78}"/>
          </ac:cxnSpMkLst>
        </pc:cxnChg>
        <pc:cxnChg chg="add del mod">
          <ac:chgData name="Westermayr, Julia" userId="fbf5c3d4-ef48-47fb-adaa-7b68354de2bc" providerId="ADAL" clId="{5D8BBCFB-D5AC-4BF6-8DEB-9C1F735F852C}" dt="2021-05-11T07:30:57.612" v="511" actId="478"/>
          <ac:cxnSpMkLst>
            <pc:docMk/>
            <pc:sldMk cId="1928717510" sldId="715"/>
            <ac:cxnSpMk id="15" creationId="{9ECAEFE3-7F28-4470-8A6A-23B6915BC050}"/>
          </ac:cxnSpMkLst>
        </pc:cxnChg>
      </pc:sldChg>
      <pc:sldChg chg="add del">
        <pc:chgData name="Westermayr, Julia" userId="fbf5c3d4-ef48-47fb-adaa-7b68354de2bc" providerId="ADAL" clId="{5D8BBCFB-D5AC-4BF6-8DEB-9C1F735F852C}" dt="2021-05-16T19:59:50.677" v="11718" actId="47"/>
        <pc:sldMkLst>
          <pc:docMk/>
          <pc:sldMk cId="73233630" sldId="716"/>
        </pc:sldMkLst>
      </pc:sldChg>
      <pc:sldChg chg="addSp delSp modSp add del mod modAnim">
        <pc:chgData name="Westermayr, Julia" userId="fbf5c3d4-ef48-47fb-adaa-7b68354de2bc" providerId="ADAL" clId="{5D8BBCFB-D5AC-4BF6-8DEB-9C1F735F852C}" dt="2021-05-12T23:19:42.180" v="6102" actId="2696"/>
        <pc:sldMkLst>
          <pc:docMk/>
          <pc:sldMk cId="566567989" sldId="716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566567989" sldId="716"/>
            <ac:spMk id="2" creationId="{2128B85C-3379-5145-A73F-953BE51A9342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566567989" sldId="716"/>
            <ac:spMk id="3" creationId="{FCAEE2FC-B22F-2544-8A04-F05818612E44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566567989" sldId="716"/>
            <ac:spMk id="4" creationId="{29AF6CE7-A815-CB4D-8D37-26689669B197}"/>
          </ac:spMkLst>
        </pc:spChg>
        <pc:spChg chg="del">
          <ac:chgData name="Westermayr, Julia" userId="fbf5c3d4-ef48-47fb-adaa-7b68354de2bc" providerId="ADAL" clId="{5D8BBCFB-D5AC-4BF6-8DEB-9C1F735F852C}" dt="2021-05-11T07:32:25.146" v="522" actId="478"/>
          <ac:spMkLst>
            <pc:docMk/>
            <pc:sldMk cId="566567989" sldId="716"/>
            <ac:spMk id="11" creationId="{4FC04C6D-6F4F-48DC-B8C9-637DB72D1DB1}"/>
          </ac:spMkLst>
        </pc:spChg>
        <pc:grpChg chg="add mod">
          <ac:chgData name="Westermayr, Julia" userId="fbf5c3d4-ef48-47fb-adaa-7b68354de2bc" providerId="ADAL" clId="{5D8BBCFB-D5AC-4BF6-8DEB-9C1F735F852C}" dt="2021-05-11T07:32:36.176" v="561" actId="1036"/>
          <ac:grpSpMkLst>
            <pc:docMk/>
            <pc:sldMk cId="566567989" sldId="716"/>
            <ac:grpSpMk id="14" creationId="{84DA04B9-ADAA-48D6-81DD-61426207EAD4}"/>
          </ac:grpSpMkLst>
        </pc:grpChg>
        <pc:grpChg chg="add del mod">
          <ac:chgData name="Westermayr, Julia" userId="fbf5c3d4-ef48-47fb-adaa-7b68354de2bc" providerId="ADAL" clId="{5D8BBCFB-D5AC-4BF6-8DEB-9C1F735F852C}" dt="2021-05-11T07:32:45.554" v="564"/>
          <ac:grpSpMkLst>
            <pc:docMk/>
            <pc:sldMk cId="566567989" sldId="716"/>
            <ac:grpSpMk id="19" creationId="{E458AAD4-F8F3-444A-979A-1EED8FA99D1F}"/>
          </ac:grpSpMkLst>
        </pc:grpChg>
        <pc:picChg chg="mod">
          <ac:chgData name="Westermayr, Julia" userId="fbf5c3d4-ef48-47fb-adaa-7b68354de2bc" providerId="ADAL" clId="{5D8BBCFB-D5AC-4BF6-8DEB-9C1F735F852C}" dt="2021-05-11T07:32:32.481" v="523"/>
          <ac:picMkLst>
            <pc:docMk/>
            <pc:sldMk cId="566567989" sldId="716"/>
            <ac:picMk id="15" creationId="{0D0BF1A9-28E6-4D5B-BE1C-2CC3BF778536}"/>
          </ac:picMkLst>
        </pc:picChg>
        <pc:picChg chg="del">
          <ac:chgData name="Westermayr, Julia" userId="fbf5c3d4-ef48-47fb-adaa-7b68354de2bc" providerId="ADAL" clId="{5D8BBCFB-D5AC-4BF6-8DEB-9C1F735F852C}" dt="2021-05-11T07:32:04.274" v="520" actId="478"/>
          <ac:picMkLst>
            <pc:docMk/>
            <pc:sldMk cId="566567989" sldId="716"/>
            <ac:picMk id="16" creationId="{BD8FC687-3236-4015-B0B7-AF8FC8C3E83B}"/>
          </ac:picMkLst>
        </pc:picChg>
        <pc:picChg chg="mod">
          <ac:chgData name="Westermayr, Julia" userId="fbf5c3d4-ef48-47fb-adaa-7b68354de2bc" providerId="ADAL" clId="{5D8BBCFB-D5AC-4BF6-8DEB-9C1F735F852C}" dt="2021-05-11T07:32:32.481" v="523"/>
          <ac:picMkLst>
            <pc:docMk/>
            <pc:sldMk cId="566567989" sldId="716"/>
            <ac:picMk id="17" creationId="{CD64323C-BDEF-48E0-AF1B-52CE6154C8ED}"/>
          </ac:picMkLst>
        </pc:picChg>
        <pc:picChg chg="add mod">
          <ac:chgData name="Westermayr, Julia" userId="fbf5c3d4-ef48-47fb-adaa-7b68354de2bc" providerId="ADAL" clId="{5D8BBCFB-D5AC-4BF6-8DEB-9C1F735F852C}" dt="2021-05-11T07:32:36.176" v="561" actId="1036"/>
          <ac:picMkLst>
            <pc:docMk/>
            <pc:sldMk cId="566567989" sldId="716"/>
            <ac:picMk id="18" creationId="{33D6B502-70C9-4048-B0FC-498478F03117}"/>
          </ac:picMkLst>
        </pc:picChg>
        <pc:picChg chg="mod">
          <ac:chgData name="Westermayr, Julia" userId="fbf5c3d4-ef48-47fb-adaa-7b68354de2bc" providerId="ADAL" clId="{5D8BBCFB-D5AC-4BF6-8DEB-9C1F735F852C}" dt="2021-05-11T07:32:43.804" v="563"/>
          <ac:picMkLst>
            <pc:docMk/>
            <pc:sldMk cId="566567989" sldId="716"/>
            <ac:picMk id="20" creationId="{A0C8FBF1-8452-4609-A832-FFAD3051BAB9}"/>
          </ac:picMkLst>
        </pc:picChg>
        <pc:picChg chg="mod">
          <ac:chgData name="Westermayr, Julia" userId="fbf5c3d4-ef48-47fb-adaa-7b68354de2bc" providerId="ADAL" clId="{5D8BBCFB-D5AC-4BF6-8DEB-9C1F735F852C}" dt="2021-05-11T07:32:43.804" v="563"/>
          <ac:picMkLst>
            <pc:docMk/>
            <pc:sldMk cId="566567989" sldId="716"/>
            <ac:picMk id="21" creationId="{30531648-07C6-4742-80DC-F3C2D83A0467}"/>
          </ac:picMkLst>
        </pc:picChg>
        <pc:picChg chg="add del mod">
          <ac:chgData name="Westermayr, Julia" userId="fbf5c3d4-ef48-47fb-adaa-7b68354de2bc" providerId="ADAL" clId="{5D8BBCFB-D5AC-4BF6-8DEB-9C1F735F852C}" dt="2021-05-11T07:32:45.554" v="564"/>
          <ac:picMkLst>
            <pc:docMk/>
            <pc:sldMk cId="566567989" sldId="716"/>
            <ac:picMk id="22" creationId="{40A277FA-476D-4BAF-B977-224CBA1BFE10}"/>
          </ac:picMkLst>
        </pc:picChg>
        <pc:cxnChg chg="del">
          <ac:chgData name="Westermayr, Julia" userId="fbf5c3d4-ef48-47fb-adaa-7b68354de2bc" providerId="ADAL" clId="{5D8BBCFB-D5AC-4BF6-8DEB-9C1F735F852C}" dt="2021-05-11T07:32:15.408" v="521" actId="478"/>
          <ac:cxnSpMkLst>
            <pc:docMk/>
            <pc:sldMk cId="566567989" sldId="716"/>
            <ac:cxnSpMk id="13" creationId="{288F3B08-D993-4BBF-AB97-A92BB6931B78}"/>
          </ac:cxnSpMkLst>
        </pc:cxnChg>
      </pc:sldChg>
      <pc:sldChg chg="add del">
        <pc:chgData name="Westermayr, Julia" userId="fbf5c3d4-ef48-47fb-adaa-7b68354de2bc" providerId="ADAL" clId="{5D8BBCFB-D5AC-4BF6-8DEB-9C1F735F852C}" dt="2021-05-16T19:59:51.770" v="11719" actId="47"/>
        <pc:sldMkLst>
          <pc:docMk/>
          <pc:sldMk cId="176522365" sldId="717"/>
        </pc:sldMkLst>
      </pc:sldChg>
      <pc:sldChg chg="addSp delSp modSp add del mod modAnim">
        <pc:chgData name="Westermayr, Julia" userId="fbf5c3d4-ef48-47fb-adaa-7b68354de2bc" providerId="ADAL" clId="{5D8BBCFB-D5AC-4BF6-8DEB-9C1F735F852C}" dt="2021-05-12T23:19:42.180" v="6102" actId="2696"/>
        <pc:sldMkLst>
          <pc:docMk/>
          <pc:sldMk cId="1108971302" sldId="717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1108971302" sldId="717"/>
            <ac:spMk id="2" creationId="{2128B85C-3379-5145-A73F-953BE51A9342}"/>
          </ac:spMkLst>
        </pc:spChg>
        <pc:spChg chg="mod">
          <ac:chgData name="Westermayr, Julia" userId="fbf5c3d4-ef48-47fb-adaa-7b68354de2bc" providerId="ADAL" clId="{5D8BBCFB-D5AC-4BF6-8DEB-9C1F735F852C}" dt="2021-05-11T07:36:47.135" v="893" actId="20577"/>
          <ac:spMkLst>
            <pc:docMk/>
            <pc:sldMk cId="1108971302" sldId="717"/>
            <ac:spMk id="3" creationId="{FCAEE2FC-B22F-2544-8A04-F05818612E44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1108971302" sldId="717"/>
            <ac:spMk id="4" creationId="{29AF6CE7-A815-CB4D-8D37-26689669B197}"/>
          </ac:spMkLst>
        </pc:spChg>
        <pc:picChg chg="add mod">
          <ac:chgData name="Westermayr, Julia" userId="fbf5c3d4-ef48-47fb-adaa-7b68354de2bc" providerId="ADAL" clId="{5D8BBCFB-D5AC-4BF6-8DEB-9C1F735F852C}" dt="2021-05-11T07:33:03.189" v="606" actId="1036"/>
          <ac:picMkLst>
            <pc:docMk/>
            <pc:sldMk cId="1108971302" sldId="717"/>
            <ac:picMk id="16" creationId="{B2107D08-BD9D-4A3F-9B8A-46908E5FBE81}"/>
          </ac:picMkLst>
        </pc:picChg>
        <pc:picChg chg="del">
          <ac:chgData name="Westermayr, Julia" userId="fbf5c3d4-ef48-47fb-adaa-7b68354de2bc" providerId="ADAL" clId="{5D8BBCFB-D5AC-4BF6-8DEB-9C1F735F852C}" dt="2021-05-11T07:32:54.021" v="568" actId="478"/>
          <ac:picMkLst>
            <pc:docMk/>
            <pc:sldMk cId="1108971302" sldId="717"/>
            <ac:picMk id="18" creationId="{33D6B502-70C9-4048-B0FC-498478F03117}"/>
          </ac:picMkLst>
        </pc:picChg>
      </pc:sldChg>
      <pc:sldChg chg="addSp delSp modSp add del mod delAnim modAnim">
        <pc:chgData name="Westermayr, Julia" userId="fbf5c3d4-ef48-47fb-adaa-7b68354de2bc" providerId="ADAL" clId="{5D8BBCFB-D5AC-4BF6-8DEB-9C1F735F852C}" dt="2021-05-17T08:29:53.183" v="16183" actId="47"/>
        <pc:sldMkLst>
          <pc:docMk/>
          <pc:sldMk cId="3125938311" sldId="718"/>
        </pc:sldMkLst>
        <pc:spChg chg="del">
          <ac:chgData name="Westermayr, Julia" userId="fbf5c3d4-ef48-47fb-adaa-7b68354de2bc" providerId="ADAL" clId="{5D8BBCFB-D5AC-4BF6-8DEB-9C1F735F852C}" dt="2021-05-11T07:44:00.817" v="1097" actId="478"/>
          <ac:spMkLst>
            <pc:docMk/>
            <pc:sldMk cId="3125938311" sldId="718"/>
            <ac:spMk id="3" creationId="{357D5558-2CB7-40B1-8964-72D8AFFE24F8}"/>
          </ac:spMkLst>
        </pc:spChg>
        <pc:spChg chg="del">
          <ac:chgData name="Westermayr, Julia" userId="fbf5c3d4-ef48-47fb-adaa-7b68354de2bc" providerId="ADAL" clId="{5D8BBCFB-D5AC-4BF6-8DEB-9C1F735F852C}" dt="2021-05-11T07:43:34.038" v="1093" actId="478"/>
          <ac:spMkLst>
            <pc:docMk/>
            <pc:sldMk cId="3125938311" sldId="718"/>
            <ac:spMk id="4" creationId="{CB4E6AE5-C429-4629-8595-AA957E288330}"/>
          </ac:spMkLst>
        </pc:spChg>
        <pc:spChg chg="del">
          <ac:chgData name="Westermayr, Julia" userId="fbf5c3d4-ef48-47fb-adaa-7b68354de2bc" providerId="ADAL" clId="{5D8BBCFB-D5AC-4BF6-8DEB-9C1F735F852C}" dt="2021-05-11T07:43:34.038" v="1093" actId="478"/>
          <ac:spMkLst>
            <pc:docMk/>
            <pc:sldMk cId="3125938311" sldId="718"/>
            <ac:spMk id="6" creationId="{EAA4FD2F-70EF-4330-949D-BB7177E48E81}"/>
          </ac:spMkLst>
        </pc:spChg>
        <pc:spChg chg="add del mod">
          <ac:chgData name="Westermayr, Julia" userId="fbf5c3d4-ef48-47fb-adaa-7b68354de2bc" providerId="ADAL" clId="{5D8BBCFB-D5AC-4BF6-8DEB-9C1F735F852C}" dt="2021-05-11T07:44:18.258" v="1098" actId="478"/>
          <ac:spMkLst>
            <pc:docMk/>
            <pc:sldMk cId="3125938311" sldId="718"/>
            <ac:spMk id="7" creationId="{FAEDBA71-7EAB-43E4-8623-7EDBB4BAE708}"/>
          </ac:spMkLst>
        </pc:spChg>
        <pc:spChg chg="del">
          <ac:chgData name="Westermayr, Julia" userId="fbf5c3d4-ef48-47fb-adaa-7b68354de2bc" providerId="ADAL" clId="{5D8BBCFB-D5AC-4BF6-8DEB-9C1F735F852C}" dt="2021-05-11T07:43:52.929" v="1096" actId="478"/>
          <ac:spMkLst>
            <pc:docMk/>
            <pc:sldMk cId="3125938311" sldId="718"/>
            <ac:spMk id="8" creationId="{A2AF2CE3-F526-48D8-BC52-8D9DDDD194FB}"/>
          </ac:spMkLst>
        </pc:spChg>
        <pc:spChg chg="del">
          <ac:chgData name="Westermayr, Julia" userId="fbf5c3d4-ef48-47fb-adaa-7b68354de2bc" providerId="ADAL" clId="{5D8BBCFB-D5AC-4BF6-8DEB-9C1F735F852C}" dt="2021-05-11T07:43:52.929" v="1096" actId="478"/>
          <ac:spMkLst>
            <pc:docMk/>
            <pc:sldMk cId="3125938311" sldId="718"/>
            <ac:spMk id="23" creationId="{0D228DC2-48D7-4D4E-BBBD-972631013013}"/>
          </ac:spMkLst>
        </pc:spChg>
        <pc:spChg chg="del">
          <ac:chgData name="Westermayr, Julia" userId="fbf5c3d4-ef48-47fb-adaa-7b68354de2bc" providerId="ADAL" clId="{5D8BBCFB-D5AC-4BF6-8DEB-9C1F735F852C}" dt="2021-05-11T07:43:52.929" v="1096" actId="478"/>
          <ac:spMkLst>
            <pc:docMk/>
            <pc:sldMk cId="3125938311" sldId="718"/>
            <ac:spMk id="25" creationId="{4D96F810-1C1C-426E-9602-68163B6B493A}"/>
          </ac:spMkLst>
        </pc:spChg>
        <pc:spChg chg="del">
          <ac:chgData name="Westermayr, Julia" userId="fbf5c3d4-ef48-47fb-adaa-7b68354de2bc" providerId="ADAL" clId="{5D8BBCFB-D5AC-4BF6-8DEB-9C1F735F852C}" dt="2021-05-11T07:43:52.929" v="1096" actId="478"/>
          <ac:spMkLst>
            <pc:docMk/>
            <pc:sldMk cId="3125938311" sldId="718"/>
            <ac:spMk id="27" creationId="{D0D825EB-057D-47E8-91C5-8B17464CA46C}"/>
          </ac:spMkLst>
        </pc:spChg>
        <pc:spChg chg="del">
          <ac:chgData name="Westermayr, Julia" userId="fbf5c3d4-ef48-47fb-adaa-7b68354de2bc" providerId="ADAL" clId="{5D8BBCFB-D5AC-4BF6-8DEB-9C1F735F852C}" dt="2021-05-11T07:43:52.929" v="1096" actId="478"/>
          <ac:spMkLst>
            <pc:docMk/>
            <pc:sldMk cId="3125938311" sldId="718"/>
            <ac:spMk id="29" creationId="{4B9845FA-8931-4BD9-B21C-B56C3DF6416B}"/>
          </ac:spMkLst>
        </pc:spChg>
        <pc:spChg chg="del">
          <ac:chgData name="Westermayr, Julia" userId="fbf5c3d4-ef48-47fb-adaa-7b68354de2bc" providerId="ADAL" clId="{5D8BBCFB-D5AC-4BF6-8DEB-9C1F735F852C}" dt="2021-05-11T07:43:48.390" v="1095" actId="478"/>
          <ac:spMkLst>
            <pc:docMk/>
            <pc:sldMk cId="3125938311" sldId="718"/>
            <ac:spMk id="31" creationId="{6C239DE8-877D-4D42-9A8C-68BF5D602F4C}"/>
          </ac:spMkLst>
        </pc:spChg>
        <pc:spChg chg="del">
          <ac:chgData name="Westermayr, Julia" userId="fbf5c3d4-ef48-47fb-adaa-7b68354de2bc" providerId="ADAL" clId="{5D8BBCFB-D5AC-4BF6-8DEB-9C1F735F852C}" dt="2021-05-11T07:43:34.038" v="1093" actId="478"/>
          <ac:spMkLst>
            <pc:docMk/>
            <pc:sldMk cId="3125938311" sldId="718"/>
            <ac:spMk id="33" creationId="{1FCCB1FE-6F95-4AFB-B96E-2C3D3A12901D}"/>
          </ac:spMkLst>
        </pc:spChg>
        <pc:spChg chg="del">
          <ac:chgData name="Westermayr, Julia" userId="fbf5c3d4-ef48-47fb-adaa-7b68354de2bc" providerId="ADAL" clId="{5D8BBCFB-D5AC-4BF6-8DEB-9C1F735F852C}" dt="2021-05-11T07:43:34.038" v="1093" actId="478"/>
          <ac:spMkLst>
            <pc:docMk/>
            <pc:sldMk cId="3125938311" sldId="718"/>
            <ac:spMk id="35" creationId="{1763159F-5FF5-417F-AD83-579DE3C887EA}"/>
          </ac:spMkLst>
        </pc:spChg>
        <pc:spChg chg="del">
          <ac:chgData name="Westermayr, Julia" userId="fbf5c3d4-ef48-47fb-adaa-7b68354de2bc" providerId="ADAL" clId="{5D8BBCFB-D5AC-4BF6-8DEB-9C1F735F852C}" dt="2021-05-11T07:43:45.111" v="1094" actId="478"/>
          <ac:spMkLst>
            <pc:docMk/>
            <pc:sldMk cId="3125938311" sldId="718"/>
            <ac:spMk id="36" creationId="{54E00F8F-2F0A-465F-A62F-DA4F1C6BE546}"/>
          </ac:spMkLst>
        </pc:spChg>
        <pc:spChg chg="mod ord">
          <ac:chgData name="Westermayr, Julia" userId="fbf5c3d4-ef48-47fb-adaa-7b68354de2bc" providerId="ADAL" clId="{5D8BBCFB-D5AC-4BF6-8DEB-9C1F735F852C}" dt="2021-05-17T08:26:08.479" v="16116" actId="170"/>
          <ac:spMkLst>
            <pc:docMk/>
            <pc:sldMk cId="3125938311" sldId="718"/>
            <ac:spMk id="37" creationId="{C998EC85-057E-47C4-BF7C-A70EFE5EC0AD}"/>
          </ac:spMkLst>
        </pc:spChg>
        <pc:spChg chg="add del mod">
          <ac:chgData name="Westermayr, Julia" userId="fbf5c3d4-ef48-47fb-adaa-7b68354de2bc" providerId="ADAL" clId="{5D8BBCFB-D5AC-4BF6-8DEB-9C1F735F852C}" dt="2021-05-16T19:21:14.093" v="9729" actId="478"/>
          <ac:spMkLst>
            <pc:docMk/>
            <pc:sldMk cId="3125938311" sldId="718"/>
            <ac:spMk id="38" creationId="{473A8FDD-D6CC-4E57-97EE-53CE4FEFA79F}"/>
          </ac:spMkLst>
        </pc:spChg>
        <pc:spChg chg="add mod">
          <ac:chgData name="Westermayr, Julia" userId="fbf5c3d4-ef48-47fb-adaa-7b68354de2bc" providerId="ADAL" clId="{5D8BBCFB-D5AC-4BF6-8DEB-9C1F735F852C}" dt="2021-05-11T07:45:36.026" v="1271" actId="1036"/>
          <ac:spMkLst>
            <pc:docMk/>
            <pc:sldMk cId="3125938311" sldId="718"/>
            <ac:spMk id="43" creationId="{995E4494-ED2E-4BED-B62B-5D9397586353}"/>
          </ac:spMkLst>
        </pc:spChg>
        <pc:spChg chg="del">
          <ac:chgData name="Westermayr, Julia" userId="fbf5c3d4-ef48-47fb-adaa-7b68354de2bc" providerId="ADAL" clId="{5D8BBCFB-D5AC-4BF6-8DEB-9C1F735F852C}" dt="2021-05-11T07:43:34.038" v="1093" actId="478"/>
          <ac:spMkLst>
            <pc:docMk/>
            <pc:sldMk cId="3125938311" sldId="718"/>
            <ac:spMk id="44" creationId="{5D203EB4-B579-49E0-A520-EA7ED6BD76A5}"/>
          </ac:spMkLst>
        </pc:spChg>
        <pc:graphicFrameChg chg="add mod modGraphic">
          <ac:chgData name="Westermayr, Julia" userId="fbf5c3d4-ef48-47fb-adaa-7b68354de2bc" providerId="ADAL" clId="{5D8BBCFB-D5AC-4BF6-8DEB-9C1F735F852C}" dt="2021-05-17T08:28:50.075" v="16151" actId="20577"/>
          <ac:graphicFrameMkLst>
            <pc:docMk/>
            <pc:sldMk cId="3125938311" sldId="718"/>
            <ac:graphicFrameMk id="40" creationId="{B8A2F9BD-AD52-43AE-AFE3-5711E57CCA37}"/>
          </ac:graphicFrameMkLst>
        </pc:graphicFrame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5" creationId="{32BB1B83-8ECC-45AB-A6D7-2A5A029A0F3C}"/>
          </ac:picMkLst>
        </pc:pic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10" creationId="{4F7829DA-BF4D-4A35-9CA5-92E79B818963}"/>
          </ac:picMkLst>
        </pc:pic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13" creationId="{26B25A23-7F63-49E9-986C-8326BA76200D}"/>
          </ac:picMkLst>
        </pc:pic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22" creationId="{C28AA658-97C8-4583-B99F-437FE20ADF00}"/>
          </ac:picMkLst>
        </pc:pic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24" creationId="{4CC67B6E-80A3-413C-8280-3CF14D36C822}"/>
          </ac:picMkLst>
        </pc:pic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26" creationId="{916D65D9-46BC-4DE2-BEEF-79F910B0333B}"/>
          </ac:picMkLst>
        </pc:pic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28" creationId="{E351B4B3-09F1-4120-ADE7-E7EBC7B4E7FA}"/>
          </ac:picMkLst>
        </pc:pic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30" creationId="{E42BE441-7227-4E74-81FD-8B8A1416973D}"/>
          </ac:picMkLst>
        </pc:pic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32" creationId="{0456661E-43F7-4617-BC88-190F3FAC6C33}"/>
          </ac:picMkLst>
        </pc:picChg>
        <pc:picChg chg="del">
          <ac:chgData name="Westermayr, Julia" userId="fbf5c3d4-ef48-47fb-adaa-7b68354de2bc" providerId="ADAL" clId="{5D8BBCFB-D5AC-4BF6-8DEB-9C1F735F852C}" dt="2021-05-11T07:43:34.038" v="1093" actId="478"/>
          <ac:picMkLst>
            <pc:docMk/>
            <pc:sldMk cId="3125938311" sldId="718"/>
            <ac:picMk id="34" creationId="{B890EC84-F4BD-47FA-B4B9-6D71390E68F1}"/>
          </ac:picMkLst>
        </pc:picChg>
        <pc:picChg chg="add mod">
          <ac:chgData name="Westermayr, Julia" userId="fbf5c3d4-ef48-47fb-adaa-7b68354de2bc" providerId="ADAL" clId="{5D8BBCFB-D5AC-4BF6-8DEB-9C1F735F852C}" dt="2021-05-17T08:26:03.217" v="16112" actId="1076"/>
          <ac:picMkLst>
            <pc:docMk/>
            <pc:sldMk cId="3125938311" sldId="718"/>
            <ac:picMk id="39" creationId="{E6A12CC9-7375-4F2D-8EE7-B859BAAAEFEE}"/>
          </ac:picMkLst>
        </pc:picChg>
        <pc:picChg chg="add del mod">
          <ac:chgData name="Westermayr, Julia" userId="fbf5c3d4-ef48-47fb-adaa-7b68354de2bc" providerId="ADAL" clId="{5D8BBCFB-D5AC-4BF6-8DEB-9C1F735F852C}" dt="2021-05-16T19:21:16.690" v="9730" actId="478"/>
          <ac:picMkLst>
            <pc:docMk/>
            <pc:sldMk cId="3125938311" sldId="718"/>
            <ac:picMk id="42" creationId="{56A10C4F-D83A-469B-BB2B-1C6E331E0F80}"/>
          </ac:picMkLst>
        </pc:picChg>
        <pc:picChg chg="add del mod">
          <ac:chgData name="Westermayr, Julia" userId="fbf5c3d4-ef48-47fb-adaa-7b68354de2bc" providerId="ADAL" clId="{5D8BBCFB-D5AC-4BF6-8DEB-9C1F735F852C}" dt="2021-05-11T07:44:49.901" v="1138" actId="478"/>
          <ac:picMkLst>
            <pc:docMk/>
            <pc:sldMk cId="3125938311" sldId="718"/>
            <ac:picMk id="46" creationId="{F8C4856D-4F0E-4B86-857C-68451FECB8BA}"/>
          </ac:picMkLst>
        </pc:picChg>
        <pc:picChg chg="add mod">
          <ac:chgData name="Westermayr, Julia" userId="fbf5c3d4-ef48-47fb-adaa-7b68354de2bc" providerId="ADAL" clId="{5D8BBCFB-D5AC-4BF6-8DEB-9C1F735F852C}" dt="2021-05-11T07:44:50.587" v="1139"/>
          <ac:picMkLst>
            <pc:docMk/>
            <pc:sldMk cId="3125938311" sldId="718"/>
            <ac:picMk id="47" creationId="{A881B744-1AC0-4AA3-A5FA-A4144C99F230}"/>
          </ac:picMkLst>
        </pc:picChg>
        <pc:cxnChg chg="del">
          <ac:chgData name="Westermayr, Julia" userId="fbf5c3d4-ef48-47fb-adaa-7b68354de2bc" providerId="ADAL" clId="{5D8BBCFB-D5AC-4BF6-8DEB-9C1F735F852C}" dt="2021-05-11T07:43:34.038" v="1093" actId="478"/>
          <ac:cxnSpMkLst>
            <pc:docMk/>
            <pc:sldMk cId="3125938311" sldId="718"/>
            <ac:cxnSpMk id="14" creationId="{48A9ABFB-945F-4FCF-8494-50F7D583AB57}"/>
          </ac:cxnSpMkLst>
        </pc:cxnChg>
        <pc:cxnChg chg="del">
          <ac:chgData name="Westermayr, Julia" userId="fbf5c3d4-ef48-47fb-adaa-7b68354de2bc" providerId="ADAL" clId="{5D8BBCFB-D5AC-4BF6-8DEB-9C1F735F852C}" dt="2021-05-11T07:43:34.038" v="1093" actId="478"/>
          <ac:cxnSpMkLst>
            <pc:docMk/>
            <pc:sldMk cId="3125938311" sldId="718"/>
            <ac:cxnSpMk id="41" creationId="{66EAF9F4-7AA4-4B6F-83FA-E8CC1929EA9A}"/>
          </ac:cxnSpMkLst>
        </pc:cxnChg>
        <pc:cxnChg chg="del">
          <ac:chgData name="Westermayr, Julia" userId="fbf5c3d4-ef48-47fb-adaa-7b68354de2bc" providerId="ADAL" clId="{5D8BBCFB-D5AC-4BF6-8DEB-9C1F735F852C}" dt="2021-05-11T07:43:34.038" v="1093" actId="478"/>
          <ac:cxnSpMkLst>
            <pc:docMk/>
            <pc:sldMk cId="3125938311" sldId="718"/>
            <ac:cxnSpMk id="45" creationId="{E4D6F01A-05FD-4149-8056-A3305168CB79}"/>
          </ac:cxnSpMkLst>
        </pc:cxnChg>
      </pc:sldChg>
      <pc:sldChg chg="addSp delSp modSp add del mod">
        <pc:chgData name="Westermayr, Julia" userId="fbf5c3d4-ef48-47fb-adaa-7b68354de2bc" providerId="ADAL" clId="{5D8BBCFB-D5AC-4BF6-8DEB-9C1F735F852C}" dt="2021-05-16T19:21:37.569" v="9734" actId="47"/>
        <pc:sldMkLst>
          <pc:docMk/>
          <pc:sldMk cId="3394159354" sldId="719"/>
        </pc:sldMkLst>
        <pc:graphicFrameChg chg="mod modGraphic">
          <ac:chgData name="Westermayr, Julia" userId="fbf5c3d4-ef48-47fb-adaa-7b68354de2bc" providerId="ADAL" clId="{5D8BBCFB-D5AC-4BF6-8DEB-9C1F735F852C}" dt="2021-05-11T07:46:19.942" v="1285"/>
          <ac:graphicFrameMkLst>
            <pc:docMk/>
            <pc:sldMk cId="3394159354" sldId="719"/>
            <ac:graphicFrameMk id="40" creationId="{B8A2F9BD-AD52-43AE-AFE3-5711E57CCA37}"/>
          </ac:graphicFrameMkLst>
        </pc:graphicFrameChg>
        <pc:cxnChg chg="add del mod">
          <ac:chgData name="Westermayr, Julia" userId="fbf5c3d4-ef48-47fb-adaa-7b68354de2bc" providerId="ADAL" clId="{5D8BBCFB-D5AC-4BF6-8DEB-9C1F735F852C}" dt="2021-05-11T07:47:16.327" v="1289"/>
          <ac:cxnSpMkLst>
            <pc:docMk/>
            <pc:sldMk cId="3394159354" sldId="719"/>
            <ac:cxnSpMk id="9" creationId="{FD5A98F7-B1AB-4FF7-90E3-28B23AF102DF}"/>
          </ac:cxnSpMkLst>
        </pc:cxnChg>
        <pc:cxnChg chg="add del mod">
          <ac:chgData name="Westermayr, Julia" userId="fbf5c3d4-ef48-47fb-adaa-7b68354de2bc" providerId="ADAL" clId="{5D8BBCFB-D5AC-4BF6-8DEB-9C1F735F852C}" dt="2021-05-11T07:47:16.327" v="1289"/>
          <ac:cxnSpMkLst>
            <pc:docMk/>
            <pc:sldMk cId="3394159354" sldId="719"/>
            <ac:cxnSpMk id="10" creationId="{1690703E-14BA-44ED-835E-7DF1C3D5177B}"/>
          </ac:cxnSpMkLst>
        </pc:cxnChg>
      </pc:sldChg>
      <pc:sldChg chg="addSp delSp modSp add del mod modAnim">
        <pc:chgData name="Westermayr, Julia" userId="fbf5c3d4-ef48-47fb-adaa-7b68354de2bc" providerId="ADAL" clId="{5D8BBCFB-D5AC-4BF6-8DEB-9C1F735F852C}" dt="2021-05-16T19:23:18.836" v="9745" actId="47"/>
        <pc:sldMkLst>
          <pc:docMk/>
          <pc:sldMk cId="4288044520" sldId="720"/>
        </pc:sldMkLst>
        <pc:spChg chg="mod">
          <ac:chgData name="Westermayr, Julia" userId="fbf5c3d4-ef48-47fb-adaa-7b68354de2bc" providerId="ADAL" clId="{5D8BBCFB-D5AC-4BF6-8DEB-9C1F735F852C}" dt="2021-05-11T07:48:10.719" v="1302"/>
          <ac:spMkLst>
            <pc:docMk/>
            <pc:sldMk cId="4288044520" sldId="720"/>
            <ac:spMk id="19" creationId="{44A80873-6011-46D5-9D8F-D515D2E4FDBE}"/>
          </ac:spMkLst>
        </pc:spChg>
        <pc:spChg chg="add del mod">
          <ac:chgData name="Westermayr, Julia" userId="fbf5c3d4-ef48-47fb-adaa-7b68354de2bc" providerId="ADAL" clId="{5D8BBCFB-D5AC-4BF6-8DEB-9C1F735F852C}" dt="2021-05-11T07:49:08.636" v="1321"/>
          <ac:spMkLst>
            <pc:docMk/>
            <pc:sldMk cId="4288044520" sldId="720"/>
            <ac:spMk id="21" creationId="{B60E46A0-F500-4854-8809-F1AACFA4FCF7}"/>
          </ac:spMkLst>
        </pc:spChg>
        <pc:grpChg chg="add del mod">
          <ac:chgData name="Westermayr, Julia" userId="fbf5c3d4-ef48-47fb-adaa-7b68354de2bc" providerId="ADAL" clId="{5D8BBCFB-D5AC-4BF6-8DEB-9C1F735F852C}" dt="2021-05-11T07:48:23.458" v="1306" actId="478"/>
          <ac:grpSpMkLst>
            <pc:docMk/>
            <pc:sldMk cId="4288044520" sldId="720"/>
            <ac:grpSpMk id="18" creationId="{971426BC-6ED3-4058-9155-6A8AF4853AC9}"/>
          </ac:grpSpMkLst>
        </pc:grpChg>
        <pc:picChg chg="add del mod">
          <ac:chgData name="Westermayr, Julia" userId="fbf5c3d4-ef48-47fb-adaa-7b68354de2bc" providerId="ADAL" clId="{5D8BBCFB-D5AC-4BF6-8DEB-9C1F735F852C}" dt="2021-05-11T07:48:20.351" v="1304" actId="478"/>
          <ac:picMkLst>
            <pc:docMk/>
            <pc:sldMk cId="4288044520" sldId="720"/>
            <ac:picMk id="17" creationId="{88EA3C18-DA35-438B-9843-E5F251C0BE0C}"/>
          </ac:picMkLst>
        </pc:picChg>
        <pc:picChg chg="mod">
          <ac:chgData name="Westermayr, Julia" userId="fbf5c3d4-ef48-47fb-adaa-7b68354de2bc" providerId="ADAL" clId="{5D8BBCFB-D5AC-4BF6-8DEB-9C1F735F852C}" dt="2021-05-11T07:48:10.719" v="1302"/>
          <ac:picMkLst>
            <pc:docMk/>
            <pc:sldMk cId="4288044520" sldId="720"/>
            <ac:picMk id="20" creationId="{DBBA7D88-83F3-4703-9F73-BD7230C4D832}"/>
          </ac:picMkLst>
        </pc:picChg>
        <pc:cxnChg chg="add mod">
          <ac:chgData name="Westermayr, Julia" userId="fbf5c3d4-ef48-47fb-adaa-7b68354de2bc" providerId="ADAL" clId="{5D8BBCFB-D5AC-4BF6-8DEB-9C1F735F852C}" dt="2021-05-11T07:47:42.478" v="1297" actId="14100"/>
          <ac:cxnSpMkLst>
            <pc:docMk/>
            <pc:sldMk cId="4288044520" sldId="720"/>
            <ac:cxnSpMk id="9" creationId="{12D91B35-DD82-4480-B91E-E7149AD6BACA}"/>
          </ac:cxnSpMkLst>
        </pc:cxnChg>
        <pc:cxnChg chg="add mod">
          <ac:chgData name="Westermayr, Julia" userId="fbf5c3d4-ef48-47fb-adaa-7b68354de2bc" providerId="ADAL" clId="{5D8BBCFB-D5AC-4BF6-8DEB-9C1F735F852C}" dt="2021-05-11T07:47:42.478" v="1297" actId="14100"/>
          <ac:cxnSpMkLst>
            <pc:docMk/>
            <pc:sldMk cId="4288044520" sldId="720"/>
            <ac:cxnSpMk id="10" creationId="{F0721F3C-C7DF-4BEC-AED4-9661FB090EB5}"/>
          </ac:cxnSpMkLst>
        </pc:cxnChg>
      </pc:sldChg>
      <pc:sldChg chg="add del">
        <pc:chgData name="Westermayr, Julia" userId="fbf5c3d4-ef48-47fb-adaa-7b68354de2bc" providerId="ADAL" clId="{5D8BBCFB-D5AC-4BF6-8DEB-9C1F735F852C}" dt="2021-05-11T07:47:22.219" v="1292"/>
        <pc:sldMkLst>
          <pc:docMk/>
          <pc:sldMk cId="1481861340" sldId="721"/>
        </pc:sldMkLst>
      </pc:sldChg>
      <pc:sldChg chg="addSp delSp modSp add del mod">
        <pc:chgData name="Westermayr, Julia" userId="fbf5c3d4-ef48-47fb-adaa-7b68354de2bc" providerId="ADAL" clId="{5D8BBCFB-D5AC-4BF6-8DEB-9C1F735F852C}" dt="2021-05-16T19:24:22.835" v="9755" actId="47"/>
        <pc:sldMkLst>
          <pc:docMk/>
          <pc:sldMk cId="2893862201" sldId="721"/>
        </pc:sldMkLst>
        <pc:spChg chg="add del mod">
          <ac:chgData name="Westermayr, Julia" userId="fbf5c3d4-ef48-47fb-adaa-7b68354de2bc" providerId="ADAL" clId="{5D8BBCFB-D5AC-4BF6-8DEB-9C1F735F852C}" dt="2021-05-11T08:09:52.961" v="1701" actId="478"/>
          <ac:spMkLst>
            <pc:docMk/>
            <pc:sldMk cId="2893862201" sldId="721"/>
            <ac:spMk id="15" creationId="{E49FF502-0953-474A-8149-9E1D6B217D1B}"/>
          </ac:spMkLst>
        </pc:spChg>
        <pc:spChg chg="add mod">
          <ac:chgData name="Westermayr, Julia" userId="fbf5c3d4-ef48-47fb-adaa-7b68354de2bc" providerId="ADAL" clId="{5D8BBCFB-D5AC-4BF6-8DEB-9C1F735F852C}" dt="2021-05-11T08:10:16.248" v="1703" actId="1076"/>
          <ac:spMkLst>
            <pc:docMk/>
            <pc:sldMk cId="2893862201" sldId="721"/>
            <ac:spMk id="16" creationId="{ECE7042D-9F8C-487E-A196-0B82E0B01694}"/>
          </ac:spMkLst>
        </pc:spChg>
        <pc:spChg chg="del">
          <ac:chgData name="Westermayr, Julia" userId="fbf5c3d4-ef48-47fb-adaa-7b68354de2bc" providerId="ADAL" clId="{5D8BBCFB-D5AC-4BF6-8DEB-9C1F735F852C}" dt="2021-05-11T07:48:53.297" v="1319" actId="478"/>
          <ac:spMkLst>
            <pc:docMk/>
            <pc:sldMk cId="2893862201" sldId="721"/>
            <ac:spMk id="43" creationId="{995E4494-ED2E-4BED-B62B-5D9397586353}"/>
          </ac:spMkLst>
        </pc:spChg>
        <pc:grpChg chg="mod">
          <ac:chgData name="Westermayr, Julia" userId="fbf5c3d4-ef48-47fb-adaa-7b68354de2bc" providerId="ADAL" clId="{5D8BBCFB-D5AC-4BF6-8DEB-9C1F735F852C}" dt="2021-05-11T07:50:07.010" v="1359" actId="1038"/>
          <ac:grpSpMkLst>
            <pc:docMk/>
            <pc:sldMk cId="2893862201" sldId="721"/>
            <ac:grpSpMk id="18" creationId="{971426BC-6ED3-4058-9155-6A8AF4853AC9}"/>
          </ac:grpSpMkLst>
        </pc:grpChg>
        <pc:graphicFrameChg chg="mod modGraphic">
          <ac:chgData name="Westermayr, Julia" userId="fbf5c3d4-ef48-47fb-adaa-7b68354de2bc" providerId="ADAL" clId="{5D8BBCFB-D5AC-4BF6-8DEB-9C1F735F852C}" dt="2021-05-16T19:23:28.365" v="9746" actId="2164"/>
          <ac:graphicFrameMkLst>
            <pc:docMk/>
            <pc:sldMk cId="2893862201" sldId="721"/>
            <ac:graphicFrameMk id="40" creationId="{B8A2F9BD-AD52-43AE-AFE3-5711E57CCA37}"/>
          </ac:graphicFrameMkLst>
        </pc:graphicFrameChg>
        <pc:picChg chg="mod">
          <ac:chgData name="Westermayr, Julia" userId="fbf5c3d4-ef48-47fb-adaa-7b68354de2bc" providerId="ADAL" clId="{5D8BBCFB-D5AC-4BF6-8DEB-9C1F735F852C}" dt="2021-05-11T07:50:02.488" v="1356" actId="14100"/>
          <ac:picMkLst>
            <pc:docMk/>
            <pc:sldMk cId="2893862201" sldId="721"/>
            <ac:picMk id="17" creationId="{88EA3C18-DA35-438B-9843-E5F251C0BE0C}"/>
          </ac:picMkLst>
        </pc:picChg>
        <pc:picChg chg="del">
          <ac:chgData name="Westermayr, Julia" userId="fbf5c3d4-ef48-47fb-adaa-7b68354de2bc" providerId="ADAL" clId="{5D8BBCFB-D5AC-4BF6-8DEB-9C1F735F852C}" dt="2021-05-11T07:48:49.516" v="1318" actId="478"/>
          <ac:picMkLst>
            <pc:docMk/>
            <pc:sldMk cId="2893862201" sldId="721"/>
            <ac:picMk id="47" creationId="{A881B744-1AC0-4AA3-A5FA-A4144C99F230}"/>
          </ac:picMkLst>
        </pc:picChg>
        <pc:cxnChg chg="del mod">
          <ac:chgData name="Westermayr, Julia" userId="fbf5c3d4-ef48-47fb-adaa-7b68354de2bc" providerId="ADAL" clId="{5D8BBCFB-D5AC-4BF6-8DEB-9C1F735F852C}" dt="2021-05-16T19:23:34.884" v="9748" actId="478"/>
          <ac:cxnSpMkLst>
            <pc:docMk/>
            <pc:sldMk cId="2893862201" sldId="721"/>
            <ac:cxnSpMk id="9" creationId="{12D91B35-DD82-4480-B91E-E7149AD6BACA}"/>
          </ac:cxnSpMkLst>
        </pc:cxnChg>
        <pc:cxnChg chg="del mod">
          <ac:chgData name="Westermayr, Julia" userId="fbf5c3d4-ef48-47fb-adaa-7b68354de2bc" providerId="ADAL" clId="{5D8BBCFB-D5AC-4BF6-8DEB-9C1F735F852C}" dt="2021-05-16T19:23:31.145" v="9747" actId="478"/>
          <ac:cxnSpMkLst>
            <pc:docMk/>
            <pc:sldMk cId="2893862201" sldId="721"/>
            <ac:cxnSpMk id="10" creationId="{F0721F3C-C7DF-4BEC-AED4-9661FB090EB5}"/>
          </ac:cxnSpMkLst>
        </pc:cxnChg>
      </pc:sldChg>
      <pc:sldChg chg="addSp modSp new del mod ord modAnim">
        <pc:chgData name="Westermayr, Julia" userId="fbf5c3d4-ef48-47fb-adaa-7b68354de2bc" providerId="ADAL" clId="{5D8BBCFB-D5AC-4BF6-8DEB-9C1F735F852C}" dt="2021-05-16T21:04:22.576" v="13081" actId="2696"/>
        <pc:sldMkLst>
          <pc:docMk/>
          <pc:sldMk cId="973771830" sldId="722"/>
        </pc:sldMkLst>
        <pc:spChg chg="mod">
          <ac:chgData name="Westermayr, Julia" userId="fbf5c3d4-ef48-47fb-adaa-7b68354de2bc" providerId="ADAL" clId="{5D8BBCFB-D5AC-4BF6-8DEB-9C1F735F852C}" dt="2021-05-11T08:11:02.328" v="1707" actId="20577"/>
          <ac:spMkLst>
            <pc:docMk/>
            <pc:sldMk cId="973771830" sldId="722"/>
            <ac:spMk id="2" creationId="{E91B0481-C6ED-4343-BBC1-4E82E7B0C8D7}"/>
          </ac:spMkLst>
        </pc:spChg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973771830" sldId="722"/>
            <ac:spMk id="3" creationId="{E7708EB4-DE96-435A-8125-ECEEE58B5E99}"/>
          </ac:spMkLst>
        </pc:spChg>
        <pc:spChg chg="mod">
          <ac:chgData name="Westermayr, Julia" userId="fbf5c3d4-ef48-47fb-adaa-7b68354de2bc" providerId="ADAL" clId="{5D8BBCFB-D5AC-4BF6-8DEB-9C1F735F852C}" dt="2021-05-11T08:12:25.158" v="1749" actId="1037"/>
          <ac:spMkLst>
            <pc:docMk/>
            <pc:sldMk cId="973771830" sldId="722"/>
            <ac:spMk id="4" creationId="{1A92E231-0249-46E8-8514-B413D42F4BEC}"/>
          </ac:spMkLst>
        </pc:spChg>
        <pc:spChg chg="add mod">
          <ac:chgData name="Westermayr, Julia" userId="fbf5c3d4-ef48-47fb-adaa-7b68354de2bc" providerId="ADAL" clId="{5D8BBCFB-D5AC-4BF6-8DEB-9C1F735F852C}" dt="2021-05-11T08:17:07.606" v="1827" actId="113"/>
          <ac:spMkLst>
            <pc:docMk/>
            <pc:sldMk cId="973771830" sldId="722"/>
            <ac:spMk id="5" creationId="{2B050513-644E-4A7E-9244-2C7E14C33495}"/>
          </ac:spMkLst>
        </pc:spChg>
        <pc:spChg chg="add mod">
          <ac:chgData name="Westermayr, Julia" userId="fbf5c3d4-ef48-47fb-adaa-7b68354de2bc" providerId="ADAL" clId="{5D8BBCFB-D5AC-4BF6-8DEB-9C1F735F852C}" dt="2021-05-11T08:12:12.472" v="1710" actId="14100"/>
          <ac:spMkLst>
            <pc:docMk/>
            <pc:sldMk cId="973771830" sldId="722"/>
            <ac:spMk id="6" creationId="{C9AB80D3-E450-4231-958F-1B57095628F6}"/>
          </ac:spMkLst>
        </pc:spChg>
        <pc:spChg chg="add mod">
          <ac:chgData name="Westermayr, Julia" userId="fbf5c3d4-ef48-47fb-adaa-7b68354de2bc" providerId="ADAL" clId="{5D8BBCFB-D5AC-4BF6-8DEB-9C1F735F852C}" dt="2021-05-11T08:12:12.472" v="1710" actId="14100"/>
          <ac:spMkLst>
            <pc:docMk/>
            <pc:sldMk cId="973771830" sldId="722"/>
            <ac:spMk id="12" creationId="{B41B0988-E9AD-4D8B-990C-86E1E5F321D6}"/>
          </ac:spMkLst>
        </pc:spChg>
        <pc:spChg chg="add mod">
          <ac:chgData name="Westermayr, Julia" userId="fbf5c3d4-ef48-47fb-adaa-7b68354de2bc" providerId="ADAL" clId="{5D8BBCFB-D5AC-4BF6-8DEB-9C1F735F852C}" dt="2021-05-11T08:12:12.472" v="1710" actId="14100"/>
          <ac:spMkLst>
            <pc:docMk/>
            <pc:sldMk cId="973771830" sldId="722"/>
            <ac:spMk id="13" creationId="{93BF1754-6BF7-436F-9511-A5A5FA7FBA52}"/>
          </ac:spMkLst>
        </pc:spChg>
        <pc:spChg chg="add mod">
          <ac:chgData name="Westermayr, Julia" userId="fbf5c3d4-ef48-47fb-adaa-7b68354de2bc" providerId="ADAL" clId="{5D8BBCFB-D5AC-4BF6-8DEB-9C1F735F852C}" dt="2021-05-11T08:12:12.472" v="1710" actId="14100"/>
          <ac:spMkLst>
            <pc:docMk/>
            <pc:sldMk cId="973771830" sldId="722"/>
            <ac:spMk id="14" creationId="{C6648C6A-D3FF-4FCC-B65F-3703E357F41F}"/>
          </ac:spMkLst>
        </pc:spChg>
        <pc:picChg chg="add mod">
          <ac:chgData name="Westermayr, Julia" userId="fbf5c3d4-ef48-47fb-adaa-7b68354de2bc" providerId="ADAL" clId="{5D8BBCFB-D5AC-4BF6-8DEB-9C1F735F852C}" dt="2021-05-11T08:12:25.158" v="1749" actId="1037"/>
          <ac:picMkLst>
            <pc:docMk/>
            <pc:sldMk cId="973771830" sldId="722"/>
            <ac:picMk id="7" creationId="{5FC7868E-5E15-4844-A99B-BF3B29AECA91}"/>
          </ac:picMkLst>
        </pc:picChg>
        <pc:picChg chg="add mod">
          <ac:chgData name="Westermayr, Julia" userId="fbf5c3d4-ef48-47fb-adaa-7b68354de2bc" providerId="ADAL" clId="{5D8BBCFB-D5AC-4BF6-8DEB-9C1F735F852C}" dt="2021-05-11T08:12:37.114" v="1781" actId="1036"/>
          <ac:picMkLst>
            <pc:docMk/>
            <pc:sldMk cId="973771830" sldId="722"/>
            <ac:picMk id="8" creationId="{43913250-4CF5-4486-975A-21265CFEA25F}"/>
          </ac:picMkLst>
        </pc:picChg>
        <pc:picChg chg="add mod">
          <ac:chgData name="Westermayr, Julia" userId="fbf5c3d4-ef48-47fb-adaa-7b68354de2bc" providerId="ADAL" clId="{5D8BBCFB-D5AC-4BF6-8DEB-9C1F735F852C}" dt="2021-05-11T08:12:12.472" v="1710" actId="14100"/>
          <ac:picMkLst>
            <pc:docMk/>
            <pc:sldMk cId="973771830" sldId="722"/>
            <ac:picMk id="9" creationId="{6C354BD5-5384-4756-97EF-4A6B47FA7D16}"/>
          </ac:picMkLst>
        </pc:picChg>
        <pc:picChg chg="add mod">
          <ac:chgData name="Westermayr, Julia" userId="fbf5c3d4-ef48-47fb-adaa-7b68354de2bc" providerId="ADAL" clId="{5D8BBCFB-D5AC-4BF6-8DEB-9C1F735F852C}" dt="2021-05-11T08:12:33.351" v="1772" actId="1036"/>
          <ac:picMkLst>
            <pc:docMk/>
            <pc:sldMk cId="973771830" sldId="722"/>
            <ac:picMk id="10" creationId="{2E54EF30-030C-4395-859C-CE216520B5E9}"/>
          </ac:picMkLst>
        </pc:picChg>
        <pc:picChg chg="add mod">
          <ac:chgData name="Westermayr, Julia" userId="fbf5c3d4-ef48-47fb-adaa-7b68354de2bc" providerId="ADAL" clId="{5D8BBCFB-D5AC-4BF6-8DEB-9C1F735F852C}" dt="2021-05-11T08:12:47.358" v="1784" actId="1076"/>
          <ac:picMkLst>
            <pc:docMk/>
            <pc:sldMk cId="973771830" sldId="722"/>
            <ac:picMk id="11" creationId="{13AA1994-7ED5-403E-9D16-C9D4EFA58D7D}"/>
          </ac:picMkLst>
        </pc:picChg>
        <pc:picChg chg="add mod">
          <ac:chgData name="Westermayr, Julia" userId="fbf5c3d4-ef48-47fb-adaa-7b68354de2bc" providerId="ADAL" clId="{5D8BBCFB-D5AC-4BF6-8DEB-9C1F735F852C}" dt="2021-05-11T08:12:12.472" v="1710" actId="14100"/>
          <ac:picMkLst>
            <pc:docMk/>
            <pc:sldMk cId="973771830" sldId="722"/>
            <ac:picMk id="15" creationId="{7E147E1E-BB36-4A1E-85DE-48EFDCC0855B}"/>
          </ac:picMkLst>
        </pc:picChg>
        <pc:picChg chg="add mod">
          <ac:chgData name="Westermayr, Julia" userId="fbf5c3d4-ef48-47fb-adaa-7b68354de2bc" providerId="ADAL" clId="{5D8BBCFB-D5AC-4BF6-8DEB-9C1F735F852C}" dt="2021-05-11T08:13:20.309" v="1810" actId="1036"/>
          <ac:picMkLst>
            <pc:docMk/>
            <pc:sldMk cId="973771830" sldId="722"/>
            <ac:picMk id="16" creationId="{A3466E6A-CAC4-4E85-936E-63283A375FE7}"/>
          </ac:picMkLst>
        </pc:picChg>
        <pc:picChg chg="add mod">
          <ac:chgData name="Westermayr, Julia" userId="fbf5c3d4-ef48-47fb-adaa-7b68354de2bc" providerId="ADAL" clId="{5D8BBCFB-D5AC-4BF6-8DEB-9C1F735F852C}" dt="2021-05-11T08:13:18.685" v="1806" actId="14100"/>
          <ac:picMkLst>
            <pc:docMk/>
            <pc:sldMk cId="973771830" sldId="722"/>
            <ac:picMk id="17" creationId="{F15FCE9D-0A67-4172-A45C-10D08797C18C}"/>
          </ac:picMkLst>
        </pc:picChg>
        <pc:picChg chg="add mod">
          <ac:chgData name="Westermayr, Julia" userId="fbf5c3d4-ef48-47fb-adaa-7b68354de2bc" providerId="ADAL" clId="{5D8BBCFB-D5AC-4BF6-8DEB-9C1F735F852C}" dt="2021-05-11T08:16:20.648" v="1821" actId="14100"/>
          <ac:picMkLst>
            <pc:docMk/>
            <pc:sldMk cId="973771830" sldId="722"/>
            <ac:picMk id="1026" creationId="{F2452173-E05E-455B-A1ED-0462EA2EA724}"/>
          </ac:picMkLst>
        </pc:picChg>
        <pc:picChg chg="add mod">
          <ac:chgData name="Westermayr, Julia" userId="fbf5c3d4-ef48-47fb-adaa-7b68354de2bc" providerId="ADAL" clId="{5D8BBCFB-D5AC-4BF6-8DEB-9C1F735F852C}" dt="2021-05-11T08:16:12.639" v="1820" actId="14100"/>
          <ac:picMkLst>
            <pc:docMk/>
            <pc:sldMk cId="973771830" sldId="722"/>
            <ac:picMk id="1028" creationId="{C93FDC23-9ADC-40C8-8D40-331C14654EE7}"/>
          </ac:picMkLst>
        </pc:picChg>
      </pc:sldChg>
      <pc:sldChg chg="addSp delSp modSp add del mod modAnim">
        <pc:chgData name="Westermayr, Julia" userId="fbf5c3d4-ef48-47fb-adaa-7b68354de2bc" providerId="ADAL" clId="{5D8BBCFB-D5AC-4BF6-8DEB-9C1F735F852C}" dt="2021-05-25T09:02:45.112" v="18616" actId="2696"/>
        <pc:sldMkLst>
          <pc:docMk/>
          <pc:sldMk cId="2305455061" sldId="722"/>
        </pc:sldMkLst>
        <pc:spChg chg="mod">
          <ac:chgData name="Westermayr, Julia" userId="fbf5c3d4-ef48-47fb-adaa-7b68354de2bc" providerId="ADAL" clId="{5D8BBCFB-D5AC-4BF6-8DEB-9C1F735F852C}" dt="2021-05-17T09:32:00.248" v="17309" actId="2711"/>
          <ac:spMkLst>
            <pc:docMk/>
            <pc:sldMk cId="2305455061" sldId="722"/>
            <ac:spMk id="2" creationId="{E91B0481-C6ED-4343-BBC1-4E82E7B0C8D7}"/>
          </ac:spMkLst>
        </pc:spChg>
        <pc:spChg chg="del">
          <ac:chgData name="Westermayr, Julia" userId="fbf5c3d4-ef48-47fb-adaa-7b68354de2bc" providerId="ADAL" clId="{5D8BBCFB-D5AC-4BF6-8DEB-9C1F735F852C}" dt="2021-05-18T11:11:34.585" v="17718" actId="478"/>
          <ac:spMkLst>
            <pc:docMk/>
            <pc:sldMk cId="2305455061" sldId="722"/>
            <ac:spMk id="3" creationId="{E7708EB4-DE96-435A-8125-ECEEE58B5E99}"/>
          </ac:spMkLst>
        </pc:spChg>
        <pc:spChg chg="mod">
          <ac:chgData name="Westermayr, Julia" userId="fbf5c3d4-ef48-47fb-adaa-7b68354de2bc" providerId="ADAL" clId="{5D8BBCFB-D5AC-4BF6-8DEB-9C1F735F852C}" dt="2021-05-18T11:11:57.301" v="17816" actId="122"/>
          <ac:spMkLst>
            <pc:docMk/>
            <pc:sldMk cId="2305455061" sldId="722"/>
            <ac:spMk id="6" creationId="{C9AB80D3-E450-4231-958F-1B57095628F6}"/>
          </ac:spMkLst>
        </pc:spChg>
        <pc:spChg chg="add mod">
          <ac:chgData name="Westermayr, Julia" userId="fbf5c3d4-ef48-47fb-adaa-7b68354de2bc" providerId="ADAL" clId="{5D8BBCFB-D5AC-4BF6-8DEB-9C1F735F852C}" dt="2021-05-18T11:12:22.133" v="17818"/>
          <ac:spMkLst>
            <pc:docMk/>
            <pc:sldMk cId="2305455061" sldId="722"/>
            <ac:spMk id="20" creationId="{1AFD1D62-9EBA-496D-9ABB-5BD99E73E3B7}"/>
          </ac:spMkLst>
        </pc:spChg>
        <pc:picChg chg="mod">
          <ac:chgData name="Westermayr, Julia" userId="fbf5c3d4-ef48-47fb-adaa-7b68354de2bc" providerId="ADAL" clId="{5D8BBCFB-D5AC-4BF6-8DEB-9C1F735F852C}" dt="2021-05-17T08:00:51.007" v="15735" actId="14100"/>
          <ac:picMkLst>
            <pc:docMk/>
            <pc:sldMk cId="2305455061" sldId="722"/>
            <ac:picMk id="17" creationId="{F15FCE9D-0A67-4172-A45C-10D08797C18C}"/>
          </ac:picMkLst>
        </pc:picChg>
      </pc:sldChg>
      <pc:sldChg chg="add del">
        <pc:chgData name="Westermayr, Julia" userId="fbf5c3d4-ef48-47fb-adaa-7b68354de2bc" providerId="ADAL" clId="{5D8BBCFB-D5AC-4BF6-8DEB-9C1F735F852C}" dt="2021-05-25T09:02:44.329" v="18615"/>
        <pc:sldMkLst>
          <pc:docMk/>
          <pc:sldMk cId="3468764319" sldId="722"/>
        </pc:sldMkLst>
      </pc:sldChg>
      <pc:sldChg chg="add del">
        <pc:chgData name="Westermayr, Julia" userId="fbf5c3d4-ef48-47fb-adaa-7b68354de2bc" providerId="ADAL" clId="{5D8BBCFB-D5AC-4BF6-8DEB-9C1F735F852C}" dt="2021-05-16T21:26:44.406" v="13961" actId="2696"/>
        <pc:sldMkLst>
          <pc:docMk/>
          <pc:sldMk cId="4159075665" sldId="722"/>
        </pc:sldMkLst>
      </pc:sldChg>
      <pc:sldChg chg="addSp delSp modSp add del mod">
        <pc:chgData name="Westermayr, Julia" userId="fbf5c3d4-ef48-47fb-adaa-7b68354de2bc" providerId="ADAL" clId="{5D8BBCFB-D5AC-4BF6-8DEB-9C1F735F852C}" dt="2021-05-18T11:42:29.128" v="18195" actId="47"/>
        <pc:sldMkLst>
          <pc:docMk/>
          <pc:sldMk cId="2883393357" sldId="723"/>
        </pc:sldMkLst>
        <pc:spChg chg="del mod">
          <ac:chgData name="Westermayr, Julia" userId="fbf5c3d4-ef48-47fb-adaa-7b68354de2bc" providerId="ADAL" clId="{5D8BBCFB-D5AC-4BF6-8DEB-9C1F735F852C}" dt="2021-05-11T08:27:38.642" v="2181" actId="478"/>
          <ac:spMkLst>
            <pc:docMk/>
            <pc:sldMk cId="2883393357" sldId="723"/>
            <ac:spMk id="2" creationId="{00000000-0000-0000-0000-000000000000}"/>
          </ac:spMkLst>
        </pc:spChg>
        <pc:spChg chg="add mod">
          <ac:chgData name="Westermayr, Julia" userId="fbf5c3d4-ef48-47fb-adaa-7b68354de2bc" providerId="ADAL" clId="{5D8BBCFB-D5AC-4BF6-8DEB-9C1F735F852C}" dt="2021-05-12T22:32:27.402" v="4521"/>
          <ac:spMkLst>
            <pc:docMk/>
            <pc:sldMk cId="2883393357" sldId="723"/>
            <ac:spMk id="6" creationId="{98F04A8E-7943-4EBA-B19A-D8795DD9C1F2}"/>
          </ac:spMkLst>
        </pc:spChg>
        <pc:spChg chg="add mod">
          <ac:chgData name="Westermayr, Julia" userId="fbf5c3d4-ef48-47fb-adaa-7b68354de2bc" providerId="ADAL" clId="{5D8BBCFB-D5AC-4BF6-8DEB-9C1F735F852C}" dt="2021-05-11T08:27:38.916" v="2182"/>
          <ac:spMkLst>
            <pc:docMk/>
            <pc:sldMk cId="2883393357" sldId="723"/>
            <ac:spMk id="18" creationId="{3FC664B1-25E9-4DD8-887F-5C38CD95072B}"/>
          </ac:spMkLst>
        </pc:spChg>
      </pc:sldChg>
      <pc:sldChg chg="addSp delSp modSp add del mod">
        <pc:chgData name="Westermayr, Julia" userId="fbf5c3d4-ef48-47fb-adaa-7b68354de2bc" providerId="ADAL" clId="{5D8BBCFB-D5AC-4BF6-8DEB-9C1F735F852C}" dt="2021-05-18T11:42:29.872" v="18196" actId="47"/>
        <pc:sldMkLst>
          <pc:docMk/>
          <pc:sldMk cId="450905661" sldId="724"/>
        </pc:sldMkLst>
        <pc:spChg chg="del mod">
          <ac:chgData name="Westermayr, Julia" userId="fbf5c3d4-ef48-47fb-adaa-7b68354de2bc" providerId="ADAL" clId="{5D8BBCFB-D5AC-4BF6-8DEB-9C1F735F852C}" dt="2021-05-11T08:27:42.962" v="2183" actId="478"/>
          <ac:spMkLst>
            <pc:docMk/>
            <pc:sldMk cId="450905661" sldId="724"/>
            <ac:spMk id="2" creationId="{00000000-0000-0000-0000-000000000000}"/>
          </ac:spMkLst>
        </pc:spChg>
        <pc:spChg chg="add mod">
          <ac:chgData name="Westermayr, Julia" userId="fbf5c3d4-ef48-47fb-adaa-7b68354de2bc" providerId="ADAL" clId="{5D8BBCFB-D5AC-4BF6-8DEB-9C1F735F852C}" dt="2021-05-12T22:32:27.402" v="4521"/>
          <ac:spMkLst>
            <pc:docMk/>
            <pc:sldMk cId="450905661" sldId="724"/>
            <ac:spMk id="6" creationId="{B9CD006F-648B-497A-BC68-7F2CB018C3CA}"/>
          </ac:spMkLst>
        </pc:spChg>
        <pc:spChg chg="add mod">
          <ac:chgData name="Westermayr, Julia" userId="fbf5c3d4-ef48-47fb-adaa-7b68354de2bc" providerId="ADAL" clId="{5D8BBCFB-D5AC-4BF6-8DEB-9C1F735F852C}" dt="2021-05-11T08:27:43.291" v="2184"/>
          <ac:spMkLst>
            <pc:docMk/>
            <pc:sldMk cId="450905661" sldId="724"/>
            <ac:spMk id="37" creationId="{A22B9498-5659-4773-A5CE-EB2D0821F68E}"/>
          </ac:spMkLst>
        </pc:spChg>
      </pc:sldChg>
      <pc:sldChg chg="addSp delSp modSp add del mod">
        <pc:chgData name="Westermayr, Julia" userId="fbf5c3d4-ef48-47fb-adaa-7b68354de2bc" providerId="ADAL" clId="{5D8BBCFB-D5AC-4BF6-8DEB-9C1F735F852C}" dt="2021-05-18T11:42:30.818" v="18197" actId="47"/>
        <pc:sldMkLst>
          <pc:docMk/>
          <pc:sldMk cId="2208194683" sldId="726"/>
        </pc:sldMkLst>
        <pc:spChg chg="del mod">
          <ac:chgData name="Westermayr, Julia" userId="fbf5c3d4-ef48-47fb-adaa-7b68354de2bc" providerId="ADAL" clId="{5D8BBCFB-D5AC-4BF6-8DEB-9C1F735F852C}" dt="2021-05-11T08:27:48.313" v="2185" actId="478"/>
          <ac:spMkLst>
            <pc:docMk/>
            <pc:sldMk cId="2208194683" sldId="726"/>
            <ac:spMk id="2" creationId="{00000000-0000-0000-0000-000000000000}"/>
          </ac:spMkLst>
        </pc:spChg>
        <pc:spChg chg="add mod">
          <ac:chgData name="Westermayr, Julia" userId="fbf5c3d4-ef48-47fb-adaa-7b68354de2bc" providerId="ADAL" clId="{5D8BBCFB-D5AC-4BF6-8DEB-9C1F735F852C}" dt="2021-05-12T22:32:27.402" v="4521"/>
          <ac:spMkLst>
            <pc:docMk/>
            <pc:sldMk cId="2208194683" sldId="726"/>
            <ac:spMk id="5" creationId="{74D87110-6851-442C-BBC1-DFDAFEAC04C9}"/>
          </ac:spMkLst>
        </pc:spChg>
        <pc:spChg chg="add mod">
          <ac:chgData name="Westermayr, Julia" userId="fbf5c3d4-ef48-47fb-adaa-7b68354de2bc" providerId="ADAL" clId="{5D8BBCFB-D5AC-4BF6-8DEB-9C1F735F852C}" dt="2021-05-11T08:27:48.632" v="2186"/>
          <ac:spMkLst>
            <pc:docMk/>
            <pc:sldMk cId="2208194683" sldId="726"/>
            <ac:spMk id="24" creationId="{B49DA964-9ABC-44BF-9550-AB767D6E2499}"/>
          </ac:spMkLst>
        </pc:spChg>
      </pc:sldChg>
      <pc:sldChg chg="addSp delSp modSp add del mod">
        <pc:chgData name="Westermayr, Julia" userId="fbf5c3d4-ef48-47fb-adaa-7b68354de2bc" providerId="ADAL" clId="{5D8BBCFB-D5AC-4BF6-8DEB-9C1F735F852C}" dt="2021-05-18T11:42:32.157" v="18198" actId="47"/>
        <pc:sldMkLst>
          <pc:docMk/>
          <pc:sldMk cId="2016593321" sldId="727"/>
        </pc:sldMkLst>
        <pc:spChg chg="del">
          <ac:chgData name="Westermayr, Julia" userId="fbf5c3d4-ef48-47fb-adaa-7b68354de2bc" providerId="ADAL" clId="{5D8BBCFB-D5AC-4BF6-8DEB-9C1F735F852C}" dt="2021-05-11T08:27:52.682" v="2187" actId="478"/>
          <ac:spMkLst>
            <pc:docMk/>
            <pc:sldMk cId="2016593321" sldId="727"/>
            <ac:spMk id="2" creationId="{00000000-0000-0000-0000-000000000000}"/>
          </ac:spMkLst>
        </pc:spChg>
        <pc:spChg chg="add mod">
          <ac:chgData name="Westermayr, Julia" userId="fbf5c3d4-ef48-47fb-adaa-7b68354de2bc" providerId="ADAL" clId="{5D8BBCFB-D5AC-4BF6-8DEB-9C1F735F852C}" dt="2021-05-12T22:32:27.402" v="4521"/>
          <ac:spMkLst>
            <pc:docMk/>
            <pc:sldMk cId="2016593321" sldId="727"/>
            <ac:spMk id="5" creationId="{1652B027-9A0A-45B7-9D1C-0CC0FB17484B}"/>
          </ac:spMkLst>
        </pc:spChg>
        <pc:spChg chg="add mod">
          <ac:chgData name="Westermayr, Julia" userId="fbf5c3d4-ef48-47fb-adaa-7b68354de2bc" providerId="ADAL" clId="{5D8BBCFB-D5AC-4BF6-8DEB-9C1F735F852C}" dt="2021-05-16T19:36:12.027" v="9988" actId="6549"/>
          <ac:spMkLst>
            <pc:docMk/>
            <pc:sldMk cId="2016593321" sldId="727"/>
            <ac:spMk id="12" creationId="{021C0257-9287-44C4-A679-45F7EEC9ADB7}"/>
          </ac:spMkLst>
        </pc:spChg>
      </pc:sldChg>
      <pc:sldChg chg="modSp add del mod">
        <pc:chgData name="Westermayr, Julia" userId="fbf5c3d4-ef48-47fb-adaa-7b68354de2bc" providerId="ADAL" clId="{5D8BBCFB-D5AC-4BF6-8DEB-9C1F735F852C}" dt="2021-05-11T09:17:24.242" v="3050" actId="2696"/>
        <pc:sldMkLst>
          <pc:docMk/>
          <pc:sldMk cId="710594950" sldId="728"/>
        </pc:sldMkLst>
        <pc:grpChg chg="mod">
          <ac:chgData name="Westermayr, Julia" userId="fbf5c3d4-ef48-47fb-adaa-7b68354de2bc" providerId="ADAL" clId="{5D8BBCFB-D5AC-4BF6-8DEB-9C1F735F852C}" dt="2021-05-11T08:49:44.316" v="2417" actId="1035"/>
          <ac:grpSpMkLst>
            <pc:docMk/>
            <pc:sldMk cId="710594950" sldId="728"/>
            <ac:grpSpMk id="26" creationId="{B1E99DE5-DB4E-4B54-95D8-D7215A23A2F0}"/>
          </ac:grpSpMkLst>
        </pc:grpChg>
      </pc:sldChg>
      <pc:sldChg chg="modSp add del">
        <pc:chgData name="Westermayr, Julia" userId="fbf5c3d4-ef48-47fb-adaa-7b68354de2bc" providerId="ADAL" clId="{5D8BBCFB-D5AC-4BF6-8DEB-9C1F735F852C}" dt="2021-05-16T19:59:36.039" v="11712" actId="47"/>
        <pc:sldMkLst>
          <pc:docMk/>
          <pc:sldMk cId="4266736583" sldId="728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4266736583" sldId="728"/>
            <ac:spMk id="2" creationId="{5F859B1D-B9D2-45D5-B8CF-C7164B803F7B}"/>
          </ac:spMkLst>
        </pc:spChg>
      </pc:sldChg>
      <pc:sldChg chg="modSp add del mod">
        <pc:chgData name="Westermayr, Julia" userId="fbf5c3d4-ef48-47fb-adaa-7b68354de2bc" providerId="ADAL" clId="{5D8BBCFB-D5AC-4BF6-8DEB-9C1F735F852C}" dt="2021-05-11T09:01:04.790" v="2533" actId="2696"/>
        <pc:sldMkLst>
          <pc:docMk/>
          <pc:sldMk cId="417822344" sldId="729"/>
        </pc:sldMkLst>
        <pc:spChg chg="mod">
          <ac:chgData name="Westermayr, Julia" userId="fbf5c3d4-ef48-47fb-adaa-7b68354de2bc" providerId="ADAL" clId="{5D8BBCFB-D5AC-4BF6-8DEB-9C1F735F852C}" dt="2021-05-11T08:50:04.460" v="2430" actId="1038"/>
          <ac:spMkLst>
            <pc:docMk/>
            <pc:sldMk cId="417822344" sldId="729"/>
            <ac:spMk id="8" creationId="{C4D2BC7F-80CB-45A4-9C5D-61475DB12387}"/>
          </ac:spMkLst>
        </pc:spChg>
        <pc:grpChg chg="mod">
          <ac:chgData name="Westermayr, Julia" userId="fbf5c3d4-ef48-47fb-adaa-7b68354de2bc" providerId="ADAL" clId="{5D8BBCFB-D5AC-4BF6-8DEB-9C1F735F852C}" dt="2021-05-11T08:49:54.558" v="2418" actId="14100"/>
          <ac:grpSpMkLst>
            <pc:docMk/>
            <pc:sldMk cId="417822344" sldId="729"/>
            <ac:grpSpMk id="9" creationId="{09B088E8-AE9E-437E-9807-8020EB6A5364}"/>
          </ac:grpSpMkLst>
        </pc:grpChg>
      </pc:sldChg>
      <pc:sldChg chg="modSp add del">
        <pc:chgData name="Westermayr, Julia" userId="fbf5c3d4-ef48-47fb-adaa-7b68354de2bc" providerId="ADAL" clId="{5D8BBCFB-D5AC-4BF6-8DEB-9C1F735F852C}" dt="2021-05-16T20:00:00.095" v="11720" actId="47"/>
        <pc:sldMkLst>
          <pc:docMk/>
          <pc:sldMk cId="2134981327" sldId="729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2134981327" sldId="729"/>
            <ac:spMk id="2" creationId="{893D5FF5-0ECD-458B-88F9-DC0F5AF42F82}"/>
          </ac:spMkLst>
        </pc:spChg>
      </pc:sldChg>
      <pc:sldChg chg="add">
        <pc:chgData name="Westermayr, Julia" userId="fbf5c3d4-ef48-47fb-adaa-7b68354de2bc" providerId="ADAL" clId="{5D8BBCFB-D5AC-4BF6-8DEB-9C1F735F852C}" dt="2021-05-16T20:02:57.435" v="11734"/>
        <pc:sldMkLst>
          <pc:docMk/>
          <pc:sldMk cId="440206607" sldId="730"/>
        </pc:sldMkLst>
      </pc:sldChg>
      <pc:sldChg chg="add del">
        <pc:chgData name="Westermayr, Julia" userId="fbf5c3d4-ef48-47fb-adaa-7b68354de2bc" providerId="ADAL" clId="{5D8BBCFB-D5AC-4BF6-8DEB-9C1F735F852C}" dt="2021-05-11T09:17:24.242" v="3050" actId="2696"/>
        <pc:sldMkLst>
          <pc:docMk/>
          <pc:sldMk cId="1262922974" sldId="730"/>
        </pc:sldMkLst>
      </pc:sldChg>
      <pc:sldChg chg="modSp add del">
        <pc:chgData name="Westermayr, Julia" userId="fbf5c3d4-ef48-47fb-adaa-7b68354de2bc" providerId="ADAL" clId="{5D8BBCFB-D5AC-4BF6-8DEB-9C1F735F852C}" dt="2021-05-16T19:59:46.479" v="11713" actId="47"/>
        <pc:sldMkLst>
          <pc:docMk/>
          <pc:sldMk cId="1339476365" sldId="730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1339476365" sldId="730"/>
            <ac:spMk id="24" creationId="{FD1964C7-98CE-4D03-9AE7-BDB8EC599AA1}"/>
          </ac:spMkLst>
        </pc:spChg>
      </pc:sldChg>
      <pc:sldChg chg="modSp add del">
        <pc:chgData name="Westermayr, Julia" userId="fbf5c3d4-ef48-47fb-adaa-7b68354de2bc" providerId="ADAL" clId="{5D8BBCFB-D5AC-4BF6-8DEB-9C1F735F852C}" dt="2021-05-16T19:59:47.327" v="11714" actId="47"/>
        <pc:sldMkLst>
          <pc:docMk/>
          <pc:sldMk cId="305905038" sldId="731"/>
        </pc:sldMkLst>
        <pc:spChg chg="mod">
          <ac:chgData name="Westermayr, Julia" userId="fbf5c3d4-ef48-47fb-adaa-7b68354de2bc" providerId="ADAL" clId="{5D8BBCFB-D5AC-4BF6-8DEB-9C1F735F852C}" dt="2021-05-12T22:32:27.402" v="4521"/>
          <ac:spMkLst>
            <pc:docMk/>
            <pc:sldMk cId="305905038" sldId="731"/>
            <ac:spMk id="24" creationId="{FD1964C7-98CE-4D03-9AE7-BDB8EC599AA1}"/>
          </ac:spMkLst>
        </pc:spChg>
      </pc:sldChg>
      <pc:sldChg chg="modSp add del mod">
        <pc:chgData name="Westermayr, Julia" userId="fbf5c3d4-ef48-47fb-adaa-7b68354de2bc" providerId="ADAL" clId="{5D8BBCFB-D5AC-4BF6-8DEB-9C1F735F852C}" dt="2021-05-11T09:17:24.242" v="3050" actId="2696"/>
        <pc:sldMkLst>
          <pc:docMk/>
          <pc:sldMk cId="3519149754" sldId="731"/>
        </pc:sldMkLst>
        <pc:spChg chg="mod ord">
          <ac:chgData name="Westermayr, Julia" userId="fbf5c3d4-ef48-47fb-adaa-7b68354de2bc" providerId="ADAL" clId="{5D8BBCFB-D5AC-4BF6-8DEB-9C1F735F852C}" dt="2021-05-11T08:34:38.343" v="2352" actId="167"/>
          <ac:spMkLst>
            <pc:docMk/>
            <pc:sldMk cId="3519149754" sldId="731"/>
            <ac:spMk id="16" creationId="{00000000-0000-0000-0000-000000000000}"/>
          </ac:spMkLst>
        </pc:spChg>
        <pc:spChg chg="mod ord">
          <ac:chgData name="Westermayr, Julia" userId="fbf5c3d4-ef48-47fb-adaa-7b68354de2bc" providerId="ADAL" clId="{5D8BBCFB-D5AC-4BF6-8DEB-9C1F735F852C}" dt="2021-05-11T08:34:38.343" v="2352" actId="167"/>
          <ac:spMkLst>
            <pc:docMk/>
            <pc:sldMk cId="3519149754" sldId="731"/>
            <ac:spMk id="17" creationId="{00000000-0000-0000-0000-000000000000}"/>
          </ac:spMkLst>
        </pc:spChg>
        <pc:spChg chg="mod">
          <ac:chgData name="Westermayr, Julia" userId="fbf5c3d4-ef48-47fb-adaa-7b68354de2bc" providerId="ADAL" clId="{5D8BBCFB-D5AC-4BF6-8DEB-9C1F735F852C}" dt="2021-05-11T08:22:11.796" v="1913" actId="14100"/>
          <ac:spMkLst>
            <pc:docMk/>
            <pc:sldMk cId="3519149754" sldId="731"/>
            <ac:spMk id="18" creationId="{64252FA0-FF4D-4F94-A1D2-FCC728F19001}"/>
          </ac:spMkLst>
        </pc:spChg>
        <pc:spChg chg="mod ord">
          <ac:chgData name="Westermayr, Julia" userId="fbf5c3d4-ef48-47fb-adaa-7b68354de2bc" providerId="ADAL" clId="{5D8BBCFB-D5AC-4BF6-8DEB-9C1F735F852C}" dt="2021-05-11T08:35:02.535" v="2355" actId="207"/>
          <ac:spMkLst>
            <pc:docMk/>
            <pc:sldMk cId="3519149754" sldId="731"/>
            <ac:spMk id="19" creationId="{3F728BDA-A299-4B54-AE0D-1580239A3898}"/>
          </ac:spMkLst>
        </pc:spChg>
        <pc:spChg chg="mod ord">
          <ac:chgData name="Westermayr, Julia" userId="fbf5c3d4-ef48-47fb-adaa-7b68354de2bc" providerId="ADAL" clId="{5D8BBCFB-D5AC-4BF6-8DEB-9C1F735F852C}" dt="2021-05-11T08:34:38.343" v="2352" actId="167"/>
          <ac:spMkLst>
            <pc:docMk/>
            <pc:sldMk cId="3519149754" sldId="731"/>
            <ac:spMk id="27" creationId="{A5351C47-95B9-4AC4-8373-1A38CEBE1F84}"/>
          </ac:spMkLst>
        </pc:spChg>
        <pc:picChg chg="mod ord">
          <ac:chgData name="Westermayr, Julia" userId="fbf5c3d4-ef48-47fb-adaa-7b68354de2bc" providerId="ADAL" clId="{5D8BBCFB-D5AC-4BF6-8DEB-9C1F735F852C}" dt="2021-05-11T08:34:38.343" v="2352" actId="167"/>
          <ac:picMkLst>
            <pc:docMk/>
            <pc:sldMk cId="3519149754" sldId="731"/>
            <ac:picMk id="11" creationId="{00000000-0000-0000-0000-000000000000}"/>
          </ac:picMkLst>
        </pc:picChg>
        <pc:picChg chg="mod ord">
          <ac:chgData name="Westermayr, Julia" userId="fbf5c3d4-ef48-47fb-adaa-7b68354de2bc" providerId="ADAL" clId="{5D8BBCFB-D5AC-4BF6-8DEB-9C1F735F852C}" dt="2021-05-11T08:34:38.343" v="2352" actId="167"/>
          <ac:picMkLst>
            <pc:docMk/>
            <pc:sldMk cId="3519149754" sldId="731"/>
            <ac:picMk id="23" creationId="{68A654FB-5044-4352-9862-D9490F0857A4}"/>
          </ac:picMkLst>
        </pc:picChg>
        <pc:picChg chg="mod ord">
          <ac:chgData name="Westermayr, Julia" userId="fbf5c3d4-ef48-47fb-adaa-7b68354de2bc" providerId="ADAL" clId="{5D8BBCFB-D5AC-4BF6-8DEB-9C1F735F852C}" dt="2021-05-11T08:34:38.343" v="2352" actId="167"/>
          <ac:picMkLst>
            <pc:docMk/>
            <pc:sldMk cId="3519149754" sldId="731"/>
            <ac:picMk id="26" creationId="{A79EC43C-6162-481E-B9EC-CBC1C9020D1A}"/>
          </ac:picMkLst>
        </pc:picChg>
        <pc:picChg chg="mod ord modCrop">
          <ac:chgData name="Westermayr, Julia" userId="fbf5c3d4-ef48-47fb-adaa-7b68354de2bc" providerId="ADAL" clId="{5D8BBCFB-D5AC-4BF6-8DEB-9C1F735F852C}" dt="2021-05-11T08:35:04.995" v="2356" actId="732"/>
          <ac:picMkLst>
            <pc:docMk/>
            <pc:sldMk cId="3519149754" sldId="731"/>
            <ac:picMk id="48" creationId="{E66554FB-3AB3-400E-BF4C-A656B1E96457}"/>
          </ac:picMkLst>
        </pc:picChg>
        <pc:cxnChg chg="mod ord">
          <ac:chgData name="Westermayr, Julia" userId="fbf5c3d4-ef48-47fb-adaa-7b68354de2bc" providerId="ADAL" clId="{5D8BBCFB-D5AC-4BF6-8DEB-9C1F735F852C}" dt="2021-05-11T08:34:38.343" v="2352" actId="167"/>
          <ac:cxnSpMkLst>
            <pc:docMk/>
            <pc:sldMk cId="3519149754" sldId="731"/>
            <ac:cxnSpMk id="5" creationId="{32F44B64-04C2-4207-AC78-C381D2304EE0}"/>
          </ac:cxnSpMkLst>
        </pc:cxnChg>
        <pc:cxnChg chg="mod ord">
          <ac:chgData name="Westermayr, Julia" userId="fbf5c3d4-ef48-47fb-adaa-7b68354de2bc" providerId="ADAL" clId="{5D8BBCFB-D5AC-4BF6-8DEB-9C1F735F852C}" dt="2021-05-11T08:34:38.343" v="2352" actId="167"/>
          <ac:cxnSpMkLst>
            <pc:docMk/>
            <pc:sldMk cId="3519149754" sldId="731"/>
            <ac:cxnSpMk id="21" creationId="{EEBDF780-7945-4E11-B9CF-CD8A63A0AE45}"/>
          </ac:cxnSpMkLst>
        </pc:cxnChg>
        <pc:cxnChg chg="mod ord">
          <ac:chgData name="Westermayr, Julia" userId="fbf5c3d4-ef48-47fb-adaa-7b68354de2bc" providerId="ADAL" clId="{5D8BBCFB-D5AC-4BF6-8DEB-9C1F735F852C}" dt="2021-05-11T08:34:38.343" v="2352" actId="167"/>
          <ac:cxnSpMkLst>
            <pc:docMk/>
            <pc:sldMk cId="3519149754" sldId="731"/>
            <ac:cxnSpMk id="25" creationId="{C698DCC6-A3C0-4CF3-928C-7371C31E186D}"/>
          </ac:cxnSpMkLst>
        </pc:cxnChg>
        <pc:cxnChg chg="mod ord">
          <ac:chgData name="Westermayr, Julia" userId="fbf5c3d4-ef48-47fb-adaa-7b68354de2bc" providerId="ADAL" clId="{5D8BBCFB-D5AC-4BF6-8DEB-9C1F735F852C}" dt="2021-05-11T08:34:38.343" v="2352" actId="167"/>
          <ac:cxnSpMkLst>
            <pc:docMk/>
            <pc:sldMk cId="3519149754" sldId="731"/>
            <ac:cxnSpMk id="36" creationId="{246FD797-3FF4-4651-81E1-418940E00928}"/>
          </ac:cxnSpMkLst>
        </pc:cxnChg>
        <pc:cxnChg chg="mod ord">
          <ac:chgData name="Westermayr, Julia" userId="fbf5c3d4-ef48-47fb-adaa-7b68354de2bc" providerId="ADAL" clId="{5D8BBCFB-D5AC-4BF6-8DEB-9C1F735F852C}" dt="2021-05-11T08:34:38.343" v="2352" actId="167"/>
          <ac:cxnSpMkLst>
            <pc:docMk/>
            <pc:sldMk cId="3519149754" sldId="731"/>
            <ac:cxnSpMk id="50" creationId="{1F49558D-15F2-439F-AE91-2CF4D9503ACB}"/>
          </ac:cxnSpMkLst>
        </pc:cxnChg>
      </pc:sldChg>
      <pc:sldChg chg="modSp add del mod">
        <pc:chgData name="Westermayr, Julia" userId="fbf5c3d4-ef48-47fb-adaa-7b68354de2bc" providerId="ADAL" clId="{5D8BBCFB-D5AC-4BF6-8DEB-9C1F735F852C}" dt="2021-05-18T11:11:27.134" v="17717" actId="47"/>
        <pc:sldMkLst>
          <pc:docMk/>
          <pc:sldMk cId="2067294301" sldId="732"/>
        </pc:sldMkLst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10" creationId="{9E3B978F-E077-4ABB-8502-00D18F2807B0}"/>
          </ac:spMkLst>
        </pc:spChg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14" creationId="{D723B6D3-4A17-46C4-A173-10BB811AC71E}"/>
          </ac:spMkLst>
        </pc:spChg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15" creationId="{B780DB50-7A4E-4326-825B-02B135517709}"/>
          </ac:spMkLst>
        </pc:spChg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16" creationId="{221F1D53-5510-4BB7-95DA-73E86CB7D7F0}"/>
          </ac:spMkLst>
        </pc:spChg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17" creationId="{DB1B806D-C97B-4A3A-8471-E57527C4933D}"/>
          </ac:spMkLst>
        </pc:spChg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18" creationId="{BB04B967-BB81-4483-B28D-9A39744B9DEA}"/>
          </ac:spMkLst>
        </pc:spChg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19" creationId="{C906F2BC-F7B0-4528-9702-B361582CE4A3}"/>
          </ac:spMkLst>
        </pc:spChg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20" creationId="{AF4476B0-23BB-43AE-A2F2-E5A77089DF4A}"/>
          </ac:spMkLst>
        </pc:spChg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21" creationId="{683394B9-C8EF-4ED7-9D67-A02F2E7D2FF8}"/>
          </ac:spMkLst>
        </pc:spChg>
        <pc:spChg chg="mod">
          <ac:chgData name="Westermayr, Julia" userId="fbf5c3d4-ef48-47fb-adaa-7b68354de2bc" providerId="ADAL" clId="{5D8BBCFB-D5AC-4BF6-8DEB-9C1F735F852C}" dt="2021-05-11T08:31:23.140" v="2328" actId="1035"/>
          <ac:spMkLst>
            <pc:docMk/>
            <pc:sldMk cId="2067294301" sldId="732"/>
            <ac:spMk id="22" creationId="{3AE665A3-6BB6-4B6D-8B78-93A5F24C33EE}"/>
          </ac:spMkLst>
        </pc:spChg>
        <pc:picChg chg="mod">
          <ac:chgData name="Westermayr, Julia" userId="fbf5c3d4-ef48-47fb-adaa-7b68354de2bc" providerId="ADAL" clId="{5D8BBCFB-D5AC-4BF6-8DEB-9C1F735F852C}" dt="2021-05-11T08:31:23.140" v="2328" actId="1035"/>
          <ac:picMkLst>
            <pc:docMk/>
            <pc:sldMk cId="2067294301" sldId="732"/>
            <ac:picMk id="23" creationId="{C81E42DB-006F-4512-8F3C-7225323AB273}"/>
          </ac:picMkLst>
        </pc:picChg>
        <pc:cxnChg chg="mod">
          <ac:chgData name="Westermayr, Julia" userId="fbf5c3d4-ef48-47fb-adaa-7b68354de2bc" providerId="ADAL" clId="{5D8BBCFB-D5AC-4BF6-8DEB-9C1F735F852C}" dt="2021-05-11T08:31:23.140" v="2328" actId="1035"/>
          <ac:cxnSpMkLst>
            <pc:docMk/>
            <pc:sldMk cId="2067294301" sldId="732"/>
            <ac:cxnSpMk id="12" creationId="{71FECB65-0380-4CD6-ADA7-D7E7120BDBBD}"/>
          </ac:cxnSpMkLst>
        </pc:cxnChg>
        <pc:cxnChg chg="mod">
          <ac:chgData name="Westermayr, Julia" userId="fbf5c3d4-ef48-47fb-adaa-7b68354de2bc" providerId="ADAL" clId="{5D8BBCFB-D5AC-4BF6-8DEB-9C1F735F852C}" dt="2021-05-11T08:31:23.140" v="2328" actId="1035"/>
          <ac:cxnSpMkLst>
            <pc:docMk/>
            <pc:sldMk cId="2067294301" sldId="732"/>
            <ac:cxnSpMk id="13" creationId="{53E5255A-557C-4011-BAAC-295E17694650}"/>
          </ac:cxnSpMkLst>
        </pc:cxnChg>
      </pc:sldChg>
      <pc:sldChg chg="modSp add mod">
        <pc:chgData name="Westermayr, Julia" userId="fbf5c3d4-ef48-47fb-adaa-7b68354de2bc" providerId="ADAL" clId="{5D8BBCFB-D5AC-4BF6-8DEB-9C1F735F852C}" dt="2021-05-18T11:48:55.852" v="18366" actId="2711"/>
        <pc:sldMkLst>
          <pc:docMk/>
          <pc:sldMk cId="2722716809" sldId="733"/>
        </pc:sldMkLst>
        <pc:spChg chg="mod">
          <ac:chgData name="Westermayr, Julia" userId="fbf5c3d4-ef48-47fb-adaa-7b68354de2bc" providerId="ADAL" clId="{5D8BBCFB-D5AC-4BF6-8DEB-9C1F735F852C}" dt="2021-05-18T11:48:55.852" v="18366" actId="2711"/>
          <ac:spMkLst>
            <pc:docMk/>
            <pc:sldMk cId="2722716809" sldId="733"/>
            <ac:spMk id="2" creationId="{00000000-0000-0000-0000-000000000000}"/>
          </ac:spMkLst>
        </pc:spChg>
      </pc:sldChg>
      <pc:sldChg chg="add">
        <pc:chgData name="Westermayr, Julia" userId="fbf5c3d4-ef48-47fb-adaa-7b68354de2bc" providerId="ADAL" clId="{5D8BBCFB-D5AC-4BF6-8DEB-9C1F735F852C}" dt="2021-05-16T20:02:33.335" v="11731"/>
        <pc:sldMkLst>
          <pc:docMk/>
          <pc:sldMk cId="2683770442" sldId="735"/>
        </pc:sldMkLst>
      </pc:sldChg>
      <pc:sldChg chg="add">
        <pc:chgData name="Westermayr, Julia" userId="fbf5c3d4-ef48-47fb-adaa-7b68354de2bc" providerId="ADAL" clId="{5D8BBCFB-D5AC-4BF6-8DEB-9C1F735F852C}" dt="2021-05-16T20:02:33.335" v="11731"/>
        <pc:sldMkLst>
          <pc:docMk/>
          <pc:sldMk cId="2592847930" sldId="736"/>
        </pc:sldMkLst>
      </pc:sldChg>
      <pc:sldChg chg="add">
        <pc:chgData name="Westermayr, Julia" userId="fbf5c3d4-ef48-47fb-adaa-7b68354de2bc" providerId="ADAL" clId="{5D8BBCFB-D5AC-4BF6-8DEB-9C1F735F852C}" dt="2021-05-16T20:02:33.335" v="11731"/>
        <pc:sldMkLst>
          <pc:docMk/>
          <pc:sldMk cId="3445623579" sldId="737"/>
        </pc:sldMkLst>
      </pc:sldChg>
      <pc:sldChg chg="addSp delSp modSp add del mod ord delAnim modAnim">
        <pc:chgData name="Westermayr, Julia" userId="fbf5c3d4-ef48-47fb-adaa-7b68354de2bc" providerId="ADAL" clId="{5D8BBCFB-D5AC-4BF6-8DEB-9C1F735F852C}" dt="2021-05-25T09:04:12.815" v="18620" actId="1036"/>
        <pc:sldMkLst>
          <pc:docMk/>
          <pc:sldMk cId="259458794" sldId="738"/>
        </pc:sldMkLst>
        <pc:spChg chg="add mod">
          <ac:chgData name="Westermayr, Julia" userId="fbf5c3d4-ef48-47fb-adaa-7b68354de2bc" providerId="ADAL" clId="{5D8BBCFB-D5AC-4BF6-8DEB-9C1F735F852C}" dt="2021-05-18T11:47:42.456" v="18320" actId="113"/>
          <ac:spMkLst>
            <pc:docMk/>
            <pc:sldMk cId="259458794" sldId="738"/>
            <ac:spMk id="2" creationId="{37356AC9-CBD5-4766-8583-D717F67CEF67}"/>
          </ac:spMkLst>
        </pc:spChg>
        <pc:spChg chg="del mod">
          <ac:chgData name="Westermayr, Julia" userId="fbf5c3d4-ef48-47fb-adaa-7b68354de2bc" providerId="ADAL" clId="{5D8BBCFB-D5AC-4BF6-8DEB-9C1F735F852C}" dt="2021-05-11T09:04:50.503" v="2692" actId="478"/>
          <ac:spMkLst>
            <pc:docMk/>
            <pc:sldMk cId="259458794" sldId="738"/>
            <ac:spMk id="2" creationId="{B64E021C-9D9C-4428-9C64-F4536014A45B}"/>
          </ac:spMkLst>
        </pc:spChg>
        <pc:spChg chg="mod">
          <ac:chgData name="Westermayr, Julia" userId="fbf5c3d4-ef48-47fb-adaa-7b68354de2bc" providerId="ADAL" clId="{5D8BBCFB-D5AC-4BF6-8DEB-9C1F735F852C}" dt="2021-05-11T09:16:49.657" v="3049" actId="207"/>
          <ac:spMkLst>
            <pc:docMk/>
            <pc:sldMk cId="259458794" sldId="738"/>
            <ac:spMk id="5" creationId="{60F4CBDF-69F9-4F2D-836E-95DBB10CCEC8}"/>
          </ac:spMkLst>
        </pc:spChg>
        <pc:spChg chg="add del mod">
          <ac:chgData name="Westermayr, Julia" userId="fbf5c3d4-ef48-47fb-adaa-7b68354de2bc" providerId="ADAL" clId="{5D8BBCFB-D5AC-4BF6-8DEB-9C1F735F852C}" dt="2021-05-11T09:04:57.698" v="2694" actId="478"/>
          <ac:spMkLst>
            <pc:docMk/>
            <pc:sldMk cId="259458794" sldId="738"/>
            <ac:spMk id="11" creationId="{F0B55CCA-9BE9-4440-9135-CA01240E02EB}"/>
          </ac:spMkLst>
        </pc:spChg>
        <pc:spChg chg="mod">
          <ac:chgData name="Westermayr, Julia" userId="fbf5c3d4-ef48-47fb-adaa-7b68354de2bc" providerId="ADAL" clId="{5D8BBCFB-D5AC-4BF6-8DEB-9C1F735F852C}" dt="2021-05-11T09:12:42.211" v="2894" actId="1076"/>
          <ac:spMkLst>
            <pc:docMk/>
            <pc:sldMk cId="259458794" sldId="738"/>
            <ac:spMk id="12" creationId="{2834CEE7-9D1D-460D-B88E-1F2D767985A4}"/>
          </ac:spMkLst>
        </pc:spChg>
        <pc:spChg chg="mod">
          <ac:chgData name="Westermayr, Julia" userId="fbf5c3d4-ef48-47fb-adaa-7b68354de2bc" providerId="ADAL" clId="{5D8BBCFB-D5AC-4BF6-8DEB-9C1F735F852C}" dt="2021-05-11T09:12:42.211" v="2894" actId="1076"/>
          <ac:spMkLst>
            <pc:docMk/>
            <pc:sldMk cId="259458794" sldId="738"/>
            <ac:spMk id="13" creationId="{ACC4408F-06D3-481C-BF8F-8A5461D7B2F1}"/>
          </ac:spMkLst>
        </pc:spChg>
        <pc:spChg chg="mod">
          <ac:chgData name="Westermayr, Julia" userId="fbf5c3d4-ef48-47fb-adaa-7b68354de2bc" providerId="ADAL" clId="{5D8BBCFB-D5AC-4BF6-8DEB-9C1F735F852C}" dt="2021-05-17T09:00:46.518" v="16606" actId="1036"/>
          <ac:spMkLst>
            <pc:docMk/>
            <pc:sldMk cId="259458794" sldId="738"/>
            <ac:spMk id="16" creationId="{B174F911-8E7B-41DD-9BE5-5FC3E8E49117}"/>
          </ac:spMkLst>
        </pc:spChg>
        <pc:spChg chg="mod">
          <ac:chgData name="Westermayr, Julia" userId="fbf5c3d4-ef48-47fb-adaa-7b68354de2bc" providerId="ADAL" clId="{5D8BBCFB-D5AC-4BF6-8DEB-9C1F735F852C}" dt="2021-05-11T09:11:36.988" v="2881" actId="1038"/>
          <ac:spMkLst>
            <pc:docMk/>
            <pc:sldMk cId="259458794" sldId="738"/>
            <ac:spMk id="26" creationId="{4E6C6405-7317-4BC4-A61F-6C004E34F141}"/>
          </ac:spMkLst>
        </pc:spChg>
        <pc:spChg chg="del mod">
          <ac:chgData name="Westermayr, Julia" userId="fbf5c3d4-ef48-47fb-adaa-7b68354de2bc" providerId="ADAL" clId="{5D8BBCFB-D5AC-4BF6-8DEB-9C1F735F852C}" dt="2021-05-17T09:01:48.699" v="16626" actId="478"/>
          <ac:spMkLst>
            <pc:docMk/>
            <pc:sldMk cId="259458794" sldId="738"/>
            <ac:spMk id="29" creationId="{0793FF63-419F-4A25-999C-34C1ECC2863E}"/>
          </ac:spMkLst>
        </pc:spChg>
        <pc:spChg chg="mod">
          <ac:chgData name="Westermayr, Julia" userId="fbf5c3d4-ef48-47fb-adaa-7b68354de2bc" providerId="ADAL" clId="{5D8BBCFB-D5AC-4BF6-8DEB-9C1F735F852C}" dt="2021-05-11T09:11:36.988" v="2881" actId="1038"/>
          <ac:spMkLst>
            <pc:docMk/>
            <pc:sldMk cId="259458794" sldId="738"/>
            <ac:spMk id="37" creationId="{9EF3B69E-F468-4202-82C7-55525C6A3E0D}"/>
          </ac:spMkLst>
        </pc:spChg>
        <pc:spChg chg="mod">
          <ac:chgData name="Westermayr, Julia" userId="fbf5c3d4-ef48-47fb-adaa-7b68354de2bc" providerId="ADAL" clId="{5D8BBCFB-D5AC-4BF6-8DEB-9C1F735F852C}" dt="2021-05-18T10:01:12.009" v="17635"/>
          <ac:spMkLst>
            <pc:docMk/>
            <pc:sldMk cId="259458794" sldId="738"/>
            <ac:spMk id="38" creationId="{69075E2A-4C63-4E9C-8B44-53F81151152C}"/>
          </ac:spMkLst>
        </pc:spChg>
        <pc:spChg chg="mod">
          <ac:chgData name="Westermayr, Julia" userId="fbf5c3d4-ef48-47fb-adaa-7b68354de2bc" providerId="ADAL" clId="{5D8BBCFB-D5AC-4BF6-8DEB-9C1F735F852C}" dt="2021-05-18T10:01:12.009" v="17635"/>
          <ac:spMkLst>
            <pc:docMk/>
            <pc:sldMk cId="259458794" sldId="738"/>
            <ac:spMk id="39" creationId="{0C09C1AD-FA79-4A7D-B9B9-C9A0382DF46D}"/>
          </ac:spMkLst>
        </pc:spChg>
        <pc:spChg chg="add mod">
          <ac:chgData name="Westermayr, Julia" userId="fbf5c3d4-ef48-47fb-adaa-7b68354de2bc" providerId="ADAL" clId="{5D8BBCFB-D5AC-4BF6-8DEB-9C1F735F852C}" dt="2021-05-18T10:03:12.212" v="17667" actId="404"/>
          <ac:spMkLst>
            <pc:docMk/>
            <pc:sldMk cId="259458794" sldId="738"/>
            <ac:spMk id="42" creationId="{C8809B1E-8064-404F-BECA-20F818B25D64}"/>
          </ac:spMkLst>
        </pc:spChg>
        <pc:spChg chg="del mod">
          <ac:chgData name="Westermayr, Julia" userId="fbf5c3d4-ef48-47fb-adaa-7b68354de2bc" providerId="ADAL" clId="{5D8BBCFB-D5AC-4BF6-8DEB-9C1F735F852C}" dt="2021-05-17T09:02:10.122" v="16631" actId="478"/>
          <ac:spMkLst>
            <pc:docMk/>
            <pc:sldMk cId="259458794" sldId="738"/>
            <ac:spMk id="58" creationId="{0D9EA0C6-D123-4AF7-9FBA-B2FD1739CEB1}"/>
          </ac:spMkLst>
        </pc:spChg>
        <pc:spChg chg="add mod">
          <ac:chgData name="Westermayr, Julia" userId="fbf5c3d4-ef48-47fb-adaa-7b68354de2bc" providerId="ADAL" clId="{5D8BBCFB-D5AC-4BF6-8DEB-9C1F735F852C}" dt="2021-05-17T09:30:27.622" v="17278" actId="14861"/>
          <ac:spMkLst>
            <pc:docMk/>
            <pc:sldMk cId="259458794" sldId="738"/>
            <ac:spMk id="66" creationId="{5E987B85-CCC7-4F89-9BD0-5717A17C0D4C}"/>
          </ac:spMkLst>
        </pc:spChg>
        <pc:spChg chg="add mod">
          <ac:chgData name="Westermayr, Julia" userId="fbf5c3d4-ef48-47fb-adaa-7b68354de2bc" providerId="ADAL" clId="{5D8BBCFB-D5AC-4BF6-8DEB-9C1F735F852C}" dt="2021-05-12T23:45:46.105" v="6619" actId="207"/>
          <ac:spMkLst>
            <pc:docMk/>
            <pc:sldMk cId="259458794" sldId="738"/>
            <ac:spMk id="71" creationId="{2FBFA60D-1715-4DF8-A90E-A4D09363FC4C}"/>
          </ac:spMkLst>
        </pc:spChg>
        <pc:spChg chg="add mod">
          <ac:chgData name="Westermayr, Julia" userId="fbf5c3d4-ef48-47fb-adaa-7b68354de2bc" providerId="ADAL" clId="{5D8BBCFB-D5AC-4BF6-8DEB-9C1F735F852C}" dt="2021-05-11T09:14:53.656" v="2960" actId="20577"/>
          <ac:spMkLst>
            <pc:docMk/>
            <pc:sldMk cId="259458794" sldId="738"/>
            <ac:spMk id="72" creationId="{87A211DB-72A5-40C1-8AE8-2B36056361A2}"/>
          </ac:spMkLst>
        </pc:spChg>
        <pc:spChg chg="add del mod">
          <ac:chgData name="Westermayr, Julia" userId="fbf5c3d4-ef48-47fb-adaa-7b68354de2bc" providerId="ADAL" clId="{5D8BBCFB-D5AC-4BF6-8DEB-9C1F735F852C}" dt="2021-05-11T09:09:10.654" v="2766"/>
          <ac:spMkLst>
            <pc:docMk/>
            <pc:sldMk cId="259458794" sldId="738"/>
            <ac:spMk id="73" creationId="{E2509E74-B95D-497D-82A6-69A85177AD98}"/>
          </ac:spMkLst>
        </pc:spChg>
        <pc:spChg chg="mod">
          <ac:chgData name="Westermayr, Julia" userId="fbf5c3d4-ef48-47fb-adaa-7b68354de2bc" providerId="ADAL" clId="{5D8BBCFB-D5AC-4BF6-8DEB-9C1F735F852C}" dt="2021-05-17T10:40:29.874" v="17592"/>
          <ac:spMkLst>
            <pc:docMk/>
            <pc:sldMk cId="259458794" sldId="738"/>
            <ac:spMk id="80" creationId="{6FB293AE-F7BB-4DB0-A20B-DBD5A6AAF402}"/>
          </ac:spMkLst>
        </pc:spChg>
        <pc:grpChg chg="mod">
          <ac:chgData name="Westermayr, Julia" userId="fbf5c3d4-ef48-47fb-adaa-7b68354de2bc" providerId="ADAL" clId="{5D8BBCFB-D5AC-4BF6-8DEB-9C1F735F852C}" dt="2021-05-11T09:11:36.988" v="2881" actId="1038"/>
          <ac:grpSpMkLst>
            <pc:docMk/>
            <pc:sldMk cId="259458794" sldId="738"/>
            <ac:grpSpMk id="3" creationId="{1BE2BD26-F054-4B2F-96DA-4CEFC7F7C472}"/>
          </ac:grpSpMkLst>
        </pc:grpChg>
        <pc:grpChg chg="add del mod">
          <ac:chgData name="Westermayr, Julia" userId="fbf5c3d4-ef48-47fb-adaa-7b68354de2bc" providerId="ADAL" clId="{5D8BBCFB-D5AC-4BF6-8DEB-9C1F735F852C}" dt="2021-05-18T10:01:29.652" v="17640" actId="478"/>
          <ac:grpSpMkLst>
            <pc:docMk/>
            <pc:sldMk cId="259458794" sldId="738"/>
            <ac:grpSpMk id="35" creationId="{692B4AC2-C76D-4B65-843C-CB2C033D9475}"/>
          </ac:grpSpMkLst>
        </pc:grpChg>
        <pc:grpChg chg="del mod">
          <ac:chgData name="Westermayr, Julia" userId="fbf5c3d4-ef48-47fb-adaa-7b68354de2bc" providerId="ADAL" clId="{5D8BBCFB-D5AC-4BF6-8DEB-9C1F735F852C}" dt="2021-05-17T09:01:40.228" v="16622" actId="478"/>
          <ac:grpSpMkLst>
            <pc:docMk/>
            <pc:sldMk cId="259458794" sldId="738"/>
            <ac:grpSpMk id="41" creationId="{B98076FF-C2A9-41A6-ABCB-342353D6BAE3}"/>
          </ac:grpSpMkLst>
        </pc:grpChg>
        <pc:grpChg chg="del mod">
          <ac:chgData name="Westermayr, Julia" userId="fbf5c3d4-ef48-47fb-adaa-7b68354de2bc" providerId="ADAL" clId="{5D8BBCFB-D5AC-4BF6-8DEB-9C1F735F852C}" dt="2021-05-17T09:01:38.181" v="16621" actId="478"/>
          <ac:grpSpMkLst>
            <pc:docMk/>
            <pc:sldMk cId="259458794" sldId="738"/>
            <ac:grpSpMk id="55" creationId="{53A450E8-EC5A-4BB0-BBEB-ADC8079EAB82}"/>
          </ac:grpSpMkLst>
        </pc:grpChg>
        <pc:grpChg chg="add mod">
          <ac:chgData name="Westermayr, Julia" userId="fbf5c3d4-ef48-47fb-adaa-7b68354de2bc" providerId="ADAL" clId="{5D8BBCFB-D5AC-4BF6-8DEB-9C1F735F852C}" dt="2021-05-17T10:40:39.173" v="17595" actId="1076"/>
          <ac:grpSpMkLst>
            <pc:docMk/>
            <pc:sldMk cId="259458794" sldId="738"/>
            <ac:grpSpMk id="73" creationId="{21CE4519-B65F-44E0-B86A-739F7C763484}"/>
          </ac:grpSpMkLst>
        </pc:grpChg>
        <pc:grpChg chg="add mod">
          <ac:chgData name="Westermayr, Julia" userId="fbf5c3d4-ef48-47fb-adaa-7b68354de2bc" providerId="ADAL" clId="{5D8BBCFB-D5AC-4BF6-8DEB-9C1F735F852C}" dt="2021-05-17T10:40:39.173" v="17595" actId="1076"/>
          <ac:grpSpMkLst>
            <pc:docMk/>
            <pc:sldMk cId="259458794" sldId="738"/>
            <ac:grpSpMk id="79" creationId="{AC141296-B73E-4C93-9D50-741D26043FDD}"/>
          </ac:grpSpMkLst>
        </pc:grpChg>
        <pc:picChg chg="add mod ord">
          <ac:chgData name="Westermayr, Julia" userId="fbf5c3d4-ef48-47fb-adaa-7b68354de2bc" providerId="ADAL" clId="{5D8BBCFB-D5AC-4BF6-8DEB-9C1F735F852C}" dt="2021-05-18T10:02:32.791" v="17652" actId="170"/>
          <ac:picMkLst>
            <pc:docMk/>
            <pc:sldMk cId="259458794" sldId="738"/>
            <ac:picMk id="2" creationId="{271E08D9-1B6C-45B0-9A50-99188A87985A}"/>
          </ac:picMkLst>
        </pc:picChg>
        <pc:picChg chg="add mod">
          <ac:chgData name="Westermayr, Julia" userId="fbf5c3d4-ef48-47fb-adaa-7b68354de2bc" providerId="ADAL" clId="{5D8BBCFB-D5AC-4BF6-8DEB-9C1F735F852C}" dt="2021-05-18T10:02:20.344" v="17649" actId="1076"/>
          <ac:picMkLst>
            <pc:docMk/>
            <pc:sldMk cId="259458794" sldId="738"/>
            <ac:picMk id="4" creationId="{CAFA8BDC-58F1-4937-9A00-5016179DAA84}"/>
          </ac:picMkLst>
        </pc:picChg>
        <pc:picChg chg="mod">
          <ac:chgData name="Westermayr, Julia" userId="fbf5c3d4-ef48-47fb-adaa-7b68354de2bc" providerId="ADAL" clId="{5D8BBCFB-D5AC-4BF6-8DEB-9C1F735F852C}" dt="2021-05-18T10:01:12.009" v="17635"/>
          <ac:picMkLst>
            <pc:docMk/>
            <pc:sldMk cId="259458794" sldId="738"/>
            <ac:picMk id="36" creationId="{A9C56609-262F-4627-9A07-A79B51ACEECA}"/>
          </ac:picMkLst>
        </pc:picChg>
        <pc:picChg chg="add del mod">
          <ac:chgData name="Westermayr, Julia" userId="fbf5c3d4-ef48-47fb-adaa-7b68354de2bc" providerId="ADAL" clId="{5D8BBCFB-D5AC-4BF6-8DEB-9C1F735F852C}" dt="2021-05-13T00:39:18.535" v="8953" actId="478"/>
          <ac:picMkLst>
            <pc:docMk/>
            <pc:sldMk cId="259458794" sldId="738"/>
            <ac:picMk id="66" creationId="{84B3C3C5-7B04-471E-BF2A-FBF7284836CD}"/>
          </ac:picMkLst>
        </pc:picChg>
        <pc:picChg chg="add mod">
          <ac:chgData name="Westermayr, Julia" userId="fbf5c3d4-ef48-47fb-adaa-7b68354de2bc" providerId="ADAL" clId="{5D8BBCFB-D5AC-4BF6-8DEB-9C1F735F852C}" dt="2021-05-13T00:39:21.303" v="8954" actId="1076"/>
          <ac:picMkLst>
            <pc:docMk/>
            <pc:sldMk cId="259458794" sldId="738"/>
            <ac:picMk id="73" creationId="{8A3D4653-9CEC-49A9-8605-3C907675A8A9}"/>
          </ac:picMkLst>
        </pc:picChg>
        <pc:picChg chg="mod">
          <ac:chgData name="Westermayr, Julia" userId="fbf5c3d4-ef48-47fb-adaa-7b68354de2bc" providerId="ADAL" clId="{5D8BBCFB-D5AC-4BF6-8DEB-9C1F735F852C}" dt="2021-05-17T10:40:29.874" v="17592"/>
          <ac:picMkLst>
            <pc:docMk/>
            <pc:sldMk cId="259458794" sldId="738"/>
            <ac:picMk id="74" creationId="{FCAD131C-32B2-4317-98AB-ED3BC3FDD3B4}"/>
          </ac:picMkLst>
        </pc:picChg>
        <pc:picChg chg="mod">
          <ac:chgData name="Westermayr, Julia" userId="fbf5c3d4-ef48-47fb-adaa-7b68354de2bc" providerId="ADAL" clId="{5D8BBCFB-D5AC-4BF6-8DEB-9C1F735F852C}" dt="2021-05-17T10:40:29.874" v="17592"/>
          <ac:picMkLst>
            <pc:docMk/>
            <pc:sldMk cId="259458794" sldId="738"/>
            <ac:picMk id="82" creationId="{3A82048D-A245-4F66-91E2-727F3F724223}"/>
          </ac:picMkLst>
        </pc:picChg>
        <pc:cxnChg chg="mod">
          <ac:chgData name="Westermayr, Julia" userId="fbf5c3d4-ef48-47fb-adaa-7b68354de2bc" providerId="ADAL" clId="{5D8BBCFB-D5AC-4BF6-8DEB-9C1F735F852C}" dt="2021-05-11T09:12:42.211" v="2894" actId="1076"/>
          <ac:cxnSpMkLst>
            <pc:docMk/>
            <pc:sldMk cId="259458794" sldId="738"/>
            <ac:cxnSpMk id="30" creationId="{9146C28B-46F1-4041-B832-767A9A5290E1}"/>
          </ac:cxnSpMkLst>
        </pc:cxnChg>
        <pc:cxnChg chg="mod">
          <ac:chgData name="Westermayr, Julia" userId="fbf5c3d4-ef48-47fb-adaa-7b68354de2bc" providerId="ADAL" clId="{5D8BBCFB-D5AC-4BF6-8DEB-9C1F735F852C}" dt="2021-05-11T09:12:45.928" v="2895" actId="14100"/>
          <ac:cxnSpMkLst>
            <pc:docMk/>
            <pc:sldMk cId="259458794" sldId="738"/>
            <ac:cxnSpMk id="32" creationId="{71CCF1F9-54A6-48BD-B1BC-2DF67EFAA073}"/>
          </ac:cxnSpMkLst>
        </pc:cxnChg>
        <pc:cxnChg chg="del mod">
          <ac:chgData name="Westermayr, Julia" userId="fbf5c3d4-ef48-47fb-adaa-7b68354de2bc" providerId="ADAL" clId="{5D8BBCFB-D5AC-4BF6-8DEB-9C1F735F852C}" dt="2021-05-11T09:02:48.134" v="2632" actId="478"/>
          <ac:cxnSpMkLst>
            <pc:docMk/>
            <pc:sldMk cId="259458794" sldId="738"/>
            <ac:cxnSpMk id="48" creationId="{7465EF17-946A-4560-AA70-D83D8331364D}"/>
          </ac:cxnSpMkLst>
        </pc:cxnChg>
        <pc:cxnChg chg="mod">
          <ac:chgData name="Westermayr, Julia" userId="fbf5c3d4-ef48-47fb-adaa-7b68354de2bc" providerId="ADAL" clId="{5D8BBCFB-D5AC-4BF6-8DEB-9C1F735F852C}" dt="2021-05-11T09:11:36.988" v="2881" actId="1038"/>
          <ac:cxnSpMkLst>
            <pc:docMk/>
            <pc:sldMk cId="259458794" sldId="738"/>
            <ac:cxnSpMk id="52" creationId="{4C77C7E5-5C85-4D57-B44D-22006B64F0BA}"/>
          </ac:cxnSpMkLst>
        </pc:cxnChg>
        <pc:cxnChg chg="del mod">
          <ac:chgData name="Westermayr, Julia" userId="fbf5c3d4-ef48-47fb-adaa-7b68354de2bc" providerId="ADAL" clId="{5D8BBCFB-D5AC-4BF6-8DEB-9C1F735F852C}" dt="2021-05-17T09:01:45.800" v="16625" actId="478"/>
          <ac:cxnSpMkLst>
            <pc:docMk/>
            <pc:sldMk cId="259458794" sldId="738"/>
            <ac:cxnSpMk id="56" creationId="{15FD8B5A-5721-4999-BC75-47FABCCB5827}"/>
          </ac:cxnSpMkLst>
        </pc:cxnChg>
        <pc:cxnChg chg="mod">
          <ac:chgData name="Westermayr, Julia" userId="fbf5c3d4-ef48-47fb-adaa-7b68354de2bc" providerId="ADAL" clId="{5D8BBCFB-D5AC-4BF6-8DEB-9C1F735F852C}" dt="2021-05-25T09:04:12.815" v="18620" actId="1036"/>
          <ac:cxnSpMkLst>
            <pc:docMk/>
            <pc:sldMk cId="259458794" sldId="738"/>
            <ac:cxnSpMk id="63" creationId="{1FAAC052-CA37-4DE4-8367-1F6E258687D9}"/>
          </ac:cxnSpMkLst>
        </pc:cxnChg>
        <pc:cxnChg chg="add del mod">
          <ac:chgData name="Westermayr, Julia" userId="fbf5c3d4-ef48-47fb-adaa-7b68354de2bc" providerId="ADAL" clId="{5D8BBCFB-D5AC-4BF6-8DEB-9C1F735F852C}" dt="2021-05-11T09:09:03.994" v="2764" actId="478"/>
          <ac:cxnSpMkLst>
            <pc:docMk/>
            <pc:sldMk cId="259458794" sldId="738"/>
            <ac:cxnSpMk id="66" creationId="{564255EA-F852-4E1D-B229-C371F482D430}"/>
          </ac:cxnSpMkLst>
        </pc:cxnChg>
        <pc:cxnChg chg="del mod">
          <ac:chgData name="Westermayr, Julia" userId="fbf5c3d4-ef48-47fb-adaa-7b68354de2bc" providerId="ADAL" clId="{5D8BBCFB-D5AC-4BF6-8DEB-9C1F735F852C}" dt="2021-05-17T09:01:43.825" v="16624" actId="478"/>
          <ac:cxnSpMkLst>
            <pc:docMk/>
            <pc:sldMk cId="259458794" sldId="738"/>
            <ac:cxnSpMk id="69" creationId="{6A2B28CF-4364-48BE-A475-438DC7B5AA70}"/>
          </ac:cxnSpMkLst>
        </pc:cxnChg>
        <pc:cxnChg chg="del mod">
          <ac:chgData name="Westermayr, Julia" userId="fbf5c3d4-ef48-47fb-adaa-7b68354de2bc" providerId="ADAL" clId="{5D8BBCFB-D5AC-4BF6-8DEB-9C1F735F852C}" dt="2021-05-17T09:01:42.050" v="16623" actId="478"/>
          <ac:cxnSpMkLst>
            <pc:docMk/>
            <pc:sldMk cId="259458794" sldId="738"/>
            <ac:cxnSpMk id="70" creationId="{1982BB6D-3E93-416B-8900-3D19AB72EC85}"/>
          </ac:cxnSpMkLst>
        </pc:cxnChg>
        <pc:cxnChg chg="add del mod">
          <ac:chgData name="Westermayr, Julia" userId="fbf5c3d4-ef48-47fb-adaa-7b68354de2bc" providerId="ADAL" clId="{5D8BBCFB-D5AC-4BF6-8DEB-9C1F735F852C}" dt="2021-05-11T09:09:38.709" v="2812" actId="478"/>
          <ac:cxnSpMkLst>
            <pc:docMk/>
            <pc:sldMk cId="259458794" sldId="738"/>
            <ac:cxnSpMk id="74" creationId="{04587E8D-C5B2-462F-88E7-B579125F7A17}"/>
          </ac:cxnSpMkLst>
        </pc:cxnChg>
        <pc:cxnChg chg="add mod">
          <ac:chgData name="Westermayr, Julia" userId="fbf5c3d4-ef48-47fb-adaa-7b68354de2bc" providerId="ADAL" clId="{5D8BBCFB-D5AC-4BF6-8DEB-9C1F735F852C}" dt="2021-05-11T09:11:36.988" v="2881" actId="1038"/>
          <ac:cxnSpMkLst>
            <pc:docMk/>
            <pc:sldMk cId="259458794" sldId="738"/>
            <ac:cxnSpMk id="75" creationId="{C00790EE-6623-48D7-98A1-A5C9E0A6D16D}"/>
          </ac:cxnSpMkLst>
        </pc:cxnChg>
        <pc:cxnChg chg="mod">
          <ac:chgData name="Westermayr, Julia" userId="fbf5c3d4-ef48-47fb-adaa-7b68354de2bc" providerId="ADAL" clId="{5D8BBCFB-D5AC-4BF6-8DEB-9C1F735F852C}" dt="2021-05-17T10:40:29.874" v="17592"/>
          <ac:cxnSpMkLst>
            <pc:docMk/>
            <pc:sldMk cId="259458794" sldId="738"/>
            <ac:cxnSpMk id="76" creationId="{A75652C8-B2A4-41D6-ABA3-A3E81FEBE572}"/>
          </ac:cxnSpMkLst>
        </pc:cxnChg>
        <pc:cxnChg chg="add del mod">
          <ac:chgData name="Westermayr, Julia" userId="fbf5c3d4-ef48-47fb-adaa-7b68354de2bc" providerId="ADAL" clId="{5D8BBCFB-D5AC-4BF6-8DEB-9C1F735F852C}" dt="2021-05-11T09:09:40.804" v="2813" actId="478"/>
          <ac:cxnSpMkLst>
            <pc:docMk/>
            <pc:sldMk cId="259458794" sldId="738"/>
            <ac:cxnSpMk id="76" creationId="{BAB45DEE-9960-43E7-8BBE-3CB31D3569D1}"/>
          </ac:cxnSpMkLst>
        </pc:cxnChg>
        <pc:cxnChg chg="add del mod">
          <ac:chgData name="Westermayr, Julia" userId="fbf5c3d4-ef48-47fb-adaa-7b68354de2bc" providerId="ADAL" clId="{5D8BBCFB-D5AC-4BF6-8DEB-9C1F735F852C}" dt="2021-05-17T09:31:10.713" v="17284" actId="478"/>
          <ac:cxnSpMkLst>
            <pc:docMk/>
            <pc:sldMk cId="259458794" sldId="738"/>
            <ac:cxnSpMk id="77" creationId="{1A127825-6F0C-4F92-842E-F4A12827A8F8}"/>
          </ac:cxnSpMkLst>
        </pc:cxnChg>
        <pc:cxnChg chg="mod">
          <ac:chgData name="Westermayr, Julia" userId="fbf5c3d4-ef48-47fb-adaa-7b68354de2bc" providerId="ADAL" clId="{5D8BBCFB-D5AC-4BF6-8DEB-9C1F735F852C}" dt="2021-05-17T10:40:29.874" v="17592"/>
          <ac:cxnSpMkLst>
            <pc:docMk/>
            <pc:sldMk cId="259458794" sldId="738"/>
            <ac:cxnSpMk id="78" creationId="{EDA6AA36-F991-4825-B8AB-390BD4C32703}"/>
          </ac:cxnSpMkLst>
        </pc:cxnChg>
        <pc:cxnChg chg="mod">
          <ac:chgData name="Westermayr, Julia" userId="fbf5c3d4-ef48-47fb-adaa-7b68354de2bc" providerId="ADAL" clId="{5D8BBCFB-D5AC-4BF6-8DEB-9C1F735F852C}" dt="2021-05-17T10:40:29.874" v="17592"/>
          <ac:cxnSpMkLst>
            <pc:docMk/>
            <pc:sldMk cId="259458794" sldId="738"/>
            <ac:cxnSpMk id="81" creationId="{E2A908DD-591B-4B51-AAB0-72C19D8AB1DD}"/>
          </ac:cxnSpMkLst>
        </pc:cxnChg>
      </pc:sldChg>
      <pc:sldChg chg="addSp delSp modSp add del mod ord delAnim modAnim addCm delCm modCm modNotesTx">
        <pc:chgData name="Westermayr, Julia" userId="fbf5c3d4-ef48-47fb-adaa-7b68354de2bc" providerId="ADAL" clId="{5D8BBCFB-D5AC-4BF6-8DEB-9C1F735F852C}" dt="2021-05-26T09:39:11.549" v="18823"/>
        <pc:sldMkLst>
          <pc:docMk/>
          <pc:sldMk cId="174064211" sldId="739"/>
        </pc:sldMkLst>
        <pc:spChg chg="mod">
          <ac:chgData name="Westermayr, Julia" userId="fbf5c3d4-ef48-47fb-adaa-7b68354de2bc" providerId="ADAL" clId="{5D8BBCFB-D5AC-4BF6-8DEB-9C1F735F852C}" dt="2021-05-17T07:50:44.816" v="15397" actId="2711"/>
          <ac:spMkLst>
            <pc:docMk/>
            <pc:sldMk cId="174064211" sldId="739"/>
            <ac:spMk id="2" creationId="{4B2C8EEA-5686-B241-AEFF-2C55CA2CC8C4}"/>
          </ac:spMkLst>
        </pc:spChg>
        <pc:spChg chg="mod">
          <ac:chgData name="Westermayr, Julia" userId="fbf5c3d4-ef48-47fb-adaa-7b68354de2bc" providerId="ADAL" clId="{5D8BBCFB-D5AC-4BF6-8DEB-9C1F735F852C}" dt="2021-05-18T11:17:13.767" v="18056" actId="20577"/>
          <ac:spMkLst>
            <pc:docMk/>
            <pc:sldMk cId="174064211" sldId="739"/>
            <ac:spMk id="3" creationId="{7205AF0D-537C-AA41-BB51-7382C3442ABE}"/>
          </ac:spMkLst>
        </pc:spChg>
        <pc:spChg chg="del mod">
          <ac:chgData name="Westermayr, Julia" userId="fbf5c3d4-ef48-47fb-adaa-7b68354de2bc" providerId="ADAL" clId="{5D8BBCFB-D5AC-4BF6-8DEB-9C1F735F852C}" dt="2021-05-12T22:56:43.028" v="5405" actId="478"/>
          <ac:spMkLst>
            <pc:docMk/>
            <pc:sldMk cId="174064211" sldId="739"/>
            <ac:spMk id="4" creationId="{1174D438-2D43-C84E-A2A8-C0B21503CB3E}"/>
          </ac:spMkLst>
        </pc:spChg>
        <pc:spChg chg="mod">
          <ac:chgData name="Westermayr, Julia" userId="fbf5c3d4-ef48-47fb-adaa-7b68354de2bc" providerId="ADAL" clId="{5D8BBCFB-D5AC-4BF6-8DEB-9C1F735F852C}" dt="2021-05-17T07:56:00.586" v="15551"/>
          <ac:spMkLst>
            <pc:docMk/>
            <pc:sldMk cId="174064211" sldId="739"/>
            <ac:spMk id="5" creationId="{8B85905A-4AD1-0B4B-A9C0-7CFAB5DBE95D}"/>
          </ac:spMkLst>
        </pc:spChg>
        <pc:spChg chg="del mod">
          <ac:chgData name="Westermayr, Julia" userId="fbf5c3d4-ef48-47fb-adaa-7b68354de2bc" providerId="ADAL" clId="{5D8BBCFB-D5AC-4BF6-8DEB-9C1F735F852C}" dt="2021-05-16T21:15:38.470" v="13431" actId="478"/>
          <ac:spMkLst>
            <pc:docMk/>
            <pc:sldMk cId="174064211" sldId="739"/>
            <ac:spMk id="10" creationId="{74BF5DC0-9ED4-4C91-A1C3-B9BB47EE1A26}"/>
          </ac:spMkLst>
        </pc:spChg>
        <pc:picChg chg="add mod">
          <ac:chgData name="Westermayr, Julia" userId="fbf5c3d4-ef48-47fb-adaa-7b68354de2bc" providerId="ADAL" clId="{5D8BBCFB-D5AC-4BF6-8DEB-9C1F735F852C}" dt="2021-05-26T09:38:00.434" v="18792" actId="1076"/>
          <ac:picMkLst>
            <pc:docMk/>
            <pc:sldMk cId="174064211" sldId="739"/>
            <ac:picMk id="6" creationId="{BF25EEEB-04AD-481A-93CA-0E897F788A4F}"/>
          </ac:picMkLst>
        </pc:picChg>
        <pc:picChg chg="mod">
          <ac:chgData name="Westermayr, Julia" userId="fbf5c3d4-ef48-47fb-adaa-7b68354de2bc" providerId="ADAL" clId="{5D8BBCFB-D5AC-4BF6-8DEB-9C1F735F852C}" dt="2021-05-17T07:50:37.602" v="15395" actId="1076"/>
          <ac:picMkLst>
            <pc:docMk/>
            <pc:sldMk cId="174064211" sldId="739"/>
            <ac:picMk id="7" creationId="{E45B56DD-375F-482F-93EA-7850D2889238}"/>
          </ac:picMkLst>
        </pc:picChg>
        <pc:picChg chg="add del mod">
          <ac:chgData name="Westermayr, Julia" userId="fbf5c3d4-ef48-47fb-adaa-7b68354de2bc" providerId="ADAL" clId="{5D8BBCFB-D5AC-4BF6-8DEB-9C1F735F852C}" dt="2021-05-17T07:49:40.690" v="15381" actId="21"/>
          <ac:picMkLst>
            <pc:docMk/>
            <pc:sldMk cId="174064211" sldId="739"/>
            <ac:picMk id="8" creationId="{84933CC2-9E0C-45FD-AC23-49AA4B09DD9B}"/>
          </ac:picMkLst>
        </pc:picChg>
        <pc:picChg chg="del mod">
          <ac:chgData name="Westermayr, Julia" userId="fbf5c3d4-ef48-47fb-adaa-7b68354de2bc" providerId="ADAL" clId="{5D8BBCFB-D5AC-4BF6-8DEB-9C1F735F852C}" dt="2021-05-16T21:15:39.025" v="13432" actId="478"/>
          <ac:picMkLst>
            <pc:docMk/>
            <pc:sldMk cId="174064211" sldId="739"/>
            <ac:picMk id="8" creationId="{A4676EA7-64E0-4D4E-88B0-F6A7AA2D6B87}"/>
          </ac:picMkLst>
        </pc:picChg>
        <pc:picChg chg="add mod modCrop">
          <ac:chgData name="Westermayr, Julia" userId="fbf5c3d4-ef48-47fb-adaa-7b68354de2bc" providerId="ADAL" clId="{5D8BBCFB-D5AC-4BF6-8DEB-9C1F735F852C}" dt="2021-05-17T07:51:11.999" v="15413" actId="1038"/>
          <ac:picMkLst>
            <pc:docMk/>
            <pc:sldMk cId="174064211" sldId="739"/>
            <ac:picMk id="9" creationId="{9A0635DA-5BB2-49CC-B2BE-DB0D2427A11D}"/>
          </ac:picMkLst>
        </pc:picChg>
        <pc:picChg chg="del mod">
          <ac:chgData name="Westermayr, Julia" userId="fbf5c3d4-ef48-47fb-adaa-7b68354de2bc" providerId="ADAL" clId="{5D8BBCFB-D5AC-4BF6-8DEB-9C1F735F852C}" dt="2021-05-16T21:15:31.288" v="13428" actId="478"/>
          <ac:picMkLst>
            <pc:docMk/>
            <pc:sldMk cId="174064211" sldId="739"/>
            <ac:picMk id="9" creationId="{B846CC0B-6B8E-4355-9C08-FDCF85E46514}"/>
          </ac:picMkLst>
        </pc:picChg>
        <pc:picChg chg="add mod">
          <ac:chgData name="Westermayr, Julia" userId="fbf5c3d4-ef48-47fb-adaa-7b68354de2bc" providerId="ADAL" clId="{5D8BBCFB-D5AC-4BF6-8DEB-9C1F735F852C}" dt="2021-05-26T09:38:42.793" v="18816" actId="14100"/>
          <ac:picMkLst>
            <pc:docMk/>
            <pc:sldMk cId="174064211" sldId="739"/>
            <ac:picMk id="9" creationId="{C5D6EB47-D281-4C5A-99F0-1B297718FEC1}"/>
          </ac:picMkLst>
        </pc:picChg>
        <pc:picChg chg="del">
          <ac:chgData name="Westermayr, Julia" userId="fbf5c3d4-ef48-47fb-adaa-7b68354de2bc" providerId="ADAL" clId="{5D8BBCFB-D5AC-4BF6-8DEB-9C1F735F852C}" dt="2021-05-26T09:37:07.721" v="18785" actId="478"/>
          <ac:picMkLst>
            <pc:docMk/>
            <pc:sldMk cId="174064211" sldId="739"/>
            <ac:picMk id="10" creationId="{22CC8650-F956-43C9-B9A3-3C8FC82FDA13}"/>
          </ac:picMkLst>
        </pc:picChg>
        <pc:picChg chg="del">
          <ac:chgData name="Westermayr, Julia" userId="fbf5c3d4-ef48-47fb-adaa-7b68354de2bc" providerId="ADAL" clId="{5D8BBCFB-D5AC-4BF6-8DEB-9C1F735F852C}" dt="2021-05-26T09:37:05.790" v="18784" actId="478"/>
          <ac:picMkLst>
            <pc:docMk/>
            <pc:sldMk cId="174064211" sldId="739"/>
            <ac:picMk id="11" creationId="{1596E27C-11DA-41A0-A300-618620C5E138}"/>
          </ac:picMkLst>
        </pc:picChg>
        <pc:picChg chg="del mod">
          <ac:chgData name="Westermayr, Julia" userId="fbf5c3d4-ef48-47fb-adaa-7b68354de2bc" providerId="ADAL" clId="{5D8BBCFB-D5AC-4BF6-8DEB-9C1F735F852C}" dt="2021-05-16T21:15:37.210" v="13430" actId="478"/>
          <ac:picMkLst>
            <pc:docMk/>
            <pc:sldMk cId="174064211" sldId="739"/>
            <ac:picMk id="11" creationId="{B10C3B59-F93B-4289-8BC1-228C79309CD3}"/>
          </ac:picMkLst>
        </pc:picChg>
        <pc:picChg chg="add del mod">
          <ac:chgData name="Westermayr, Julia" userId="fbf5c3d4-ef48-47fb-adaa-7b68354de2bc" providerId="ADAL" clId="{5D8BBCFB-D5AC-4BF6-8DEB-9C1F735F852C}" dt="2021-05-12T22:57:57.628" v="5439" actId="478"/>
          <ac:picMkLst>
            <pc:docMk/>
            <pc:sldMk cId="174064211" sldId="739"/>
            <ac:picMk id="12" creationId="{504A332C-2F4C-4BD9-975C-1D107C35F664}"/>
          </ac:picMkLst>
        </pc:picChg>
        <pc:picChg chg="add del mod modCrop">
          <ac:chgData name="Westermayr, Julia" userId="fbf5c3d4-ef48-47fb-adaa-7b68354de2bc" providerId="ADAL" clId="{5D8BBCFB-D5AC-4BF6-8DEB-9C1F735F852C}" dt="2021-05-16T21:23:47.572" v="13843" actId="478"/>
          <ac:picMkLst>
            <pc:docMk/>
            <pc:sldMk cId="174064211" sldId="739"/>
            <ac:picMk id="12" creationId="{D8B22290-9E15-405C-BFDF-0651773B7A72}"/>
          </ac:picMkLst>
        </pc:picChg>
        <pc:picChg chg="add del mod modCrop">
          <ac:chgData name="Westermayr, Julia" userId="fbf5c3d4-ef48-47fb-adaa-7b68354de2bc" providerId="ADAL" clId="{5D8BBCFB-D5AC-4BF6-8DEB-9C1F735F852C}" dt="2021-05-17T07:43:12.912" v="15157" actId="21"/>
          <ac:picMkLst>
            <pc:docMk/>
            <pc:sldMk cId="174064211" sldId="739"/>
            <ac:picMk id="13" creationId="{78A4D8FC-4EF0-4477-BAA7-049E72017DA8}"/>
          </ac:picMkLst>
        </pc:picChg>
      </pc:sldChg>
      <pc:sldChg chg="add del ord">
        <pc:chgData name="Westermayr, Julia" userId="fbf5c3d4-ef48-47fb-adaa-7b68354de2bc" providerId="ADAL" clId="{5D8BBCFB-D5AC-4BF6-8DEB-9C1F735F852C}" dt="2021-05-12T23:19:29.780" v="6101" actId="47"/>
        <pc:sldMkLst>
          <pc:docMk/>
          <pc:sldMk cId="1513629930" sldId="740"/>
        </pc:sldMkLst>
      </pc:sldChg>
      <pc:sldChg chg="addSp delSp modSp new add del mod ord setBg delAnim modAnim delDesignElem modNotesTx">
        <pc:chgData name="Westermayr, Julia" userId="fbf5c3d4-ef48-47fb-adaa-7b68354de2bc" providerId="ADAL" clId="{5D8BBCFB-D5AC-4BF6-8DEB-9C1F735F852C}" dt="2021-05-17T09:40:31.920" v="17587" actId="27636"/>
        <pc:sldMkLst>
          <pc:docMk/>
          <pc:sldMk cId="2788721701" sldId="741"/>
        </pc:sldMkLst>
        <pc:spChg chg="mod">
          <ac:chgData name="Westermayr, Julia" userId="fbf5c3d4-ef48-47fb-adaa-7b68354de2bc" providerId="ADAL" clId="{5D8BBCFB-D5AC-4BF6-8DEB-9C1F735F852C}" dt="2021-05-17T09:40:31.920" v="17587" actId="27636"/>
          <ac:spMkLst>
            <pc:docMk/>
            <pc:sldMk cId="2788721701" sldId="741"/>
            <ac:spMk id="2" creationId="{9D30C31F-210C-442A-A100-AE4E54DDBA69}"/>
          </ac:spMkLst>
        </pc:spChg>
        <pc:spChg chg="mod">
          <ac:chgData name="Westermayr, Julia" userId="fbf5c3d4-ef48-47fb-adaa-7b68354de2bc" providerId="ADAL" clId="{5D8BBCFB-D5AC-4BF6-8DEB-9C1F735F852C}" dt="2021-05-17T08:35:47.870" v="16300" actId="5793"/>
          <ac:spMkLst>
            <pc:docMk/>
            <pc:sldMk cId="2788721701" sldId="741"/>
            <ac:spMk id="3" creationId="{BEDC3576-A5F7-4A9B-9A32-DBAC969BEF40}"/>
          </ac:spMkLst>
        </pc:spChg>
        <pc:spChg chg="del mod ord">
          <ac:chgData name="Westermayr, Julia" userId="fbf5c3d4-ef48-47fb-adaa-7b68354de2bc" providerId="ADAL" clId="{5D8BBCFB-D5AC-4BF6-8DEB-9C1F735F852C}" dt="2021-05-12T22:34:28.425" v="4587" actId="478"/>
          <ac:spMkLst>
            <pc:docMk/>
            <pc:sldMk cId="2788721701" sldId="741"/>
            <ac:spMk id="4" creationId="{E112184B-9AE9-431F-A9EF-460BC70E02C1}"/>
          </ac:spMkLst>
        </pc:spChg>
        <pc:spChg chg="add mod">
          <ac:chgData name="Westermayr, Julia" userId="fbf5c3d4-ef48-47fb-adaa-7b68354de2bc" providerId="ADAL" clId="{5D8BBCFB-D5AC-4BF6-8DEB-9C1F735F852C}" dt="2021-05-17T08:35:55.914" v="16301" actId="14100"/>
          <ac:spMkLst>
            <pc:docMk/>
            <pc:sldMk cId="2788721701" sldId="741"/>
            <ac:spMk id="7" creationId="{8093CB99-ADDF-41FE-ACD7-5CF96D98223E}"/>
          </ac:spMkLst>
        </pc:spChg>
        <pc:spChg chg="add del mod">
          <ac:chgData name="Westermayr, Julia" userId="fbf5c3d4-ef48-47fb-adaa-7b68354de2bc" providerId="ADAL" clId="{5D8BBCFB-D5AC-4BF6-8DEB-9C1F735F852C}" dt="2021-05-16T19:13:02.322" v="9361"/>
          <ac:spMkLst>
            <pc:docMk/>
            <pc:sldMk cId="2788721701" sldId="741"/>
            <ac:spMk id="10" creationId="{15961C6B-8AA8-4B44-AFC6-0D9555D10DD4}"/>
          </ac:spMkLst>
        </pc:spChg>
        <pc:spChg chg="add del">
          <ac:chgData name="Westermayr, Julia" userId="fbf5c3d4-ef48-47fb-adaa-7b68354de2bc" providerId="ADAL" clId="{5D8BBCFB-D5AC-4BF6-8DEB-9C1F735F852C}" dt="2021-05-12T22:16:42.677" v="3823" actId="26606"/>
          <ac:spMkLst>
            <pc:docMk/>
            <pc:sldMk cId="2788721701" sldId="741"/>
            <ac:spMk id="12" creationId="{78532AE1-3E02-470C-B898-A0C62F2E99AB}"/>
          </ac:spMkLst>
        </pc:spChg>
        <pc:spChg chg="add del">
          <ac:chgData name="Westermayr, Julia" userId="fbf5c3d4-ef48-47fb-adaa-7b68354de2bc" providerId="ADAL" clId="{5D8BBCFB-D5AC-4BF6-8DEB-9C1F735F852C}" dt="2021-05-12T22:16:42.677" v="3823" actId="26606"/>
          <ac:spMkLst>
            <pc:docMk/>
            <pc:sldMk cId="2788721701" sldId="741"/>
            <ac:spMk id="17" creationId="{E7401DF7-4687-415B-A91D-DB43BEEBDFE5}"/>
          </ac:spMkLst>
        </pc:spChg>
        <pc:spChg chg="add mod">
          <ac:chgData name="Westermayr, Julia" userId="fbf5c3d4-ef48-47fb-adaa-7b68354de2bc" providerId="ADAL" clId="{5D8BBCFB-D5AC-4BF6-8DEB-9C1F735F852C}" dt="2021-05-12T23:01:48.872" v="5559" actId="20577"/>
          <ac:spMkLst>
            <pc:docMk/>
            <pc:sldMk cId="2788721701" sldId="741"/>
            <ac:spMk id="18" creationId="{52F68CDF-63CC-4DA1-AED4-D72E222CF94A}"/>
          </ac:spMkLst>
        </pc:spChg>
        <pc:spChg chg="add del">
          <ac:chgData name="Westermayr, Julia" userId="fbf5c3d4-ef48-47fb-adaa-7b68354de2bc" providerId="ADAL" clId="{5D8BBCFB-D5AC-4BF6-8DEB-9C1F735F852C}" dt="2021-05-12T22:16:42.677" v="3823" actId="26606"/>
          <ac:spMkLst>
            <pc:docMk/>
            <pc:sldMk cId="2788721701" sldId="741"/>
            <ac:spMk id="19" creationId="{8EFC09D2-72D2-4174-A2DF-1017D0FEBD3D}"/>
          </ac:spMkLst>
        </pc:spChg>
        <pc:spChg chg="add mod">
          <ac:chgData name="Westermayr, Julia" userId="fbf5c3d4-ef48-47fb-adaa-7b68354de2bc" providerId="ADAL" clId="{5D8BBCFB-D5AC-4BF6-8DEB-9C1F735F852C}" dt="2021-05-12T22:41:16.996" v="4762" actId="1036"/>
          <ac:spMkLst>
            <pc:docMk/>
            <pc:sldMk cId="2788721701" sldId="741"/>
            <ac:spMk id="21" creationId="{5AD424AA-0320-4313-B259-811C404C4F87}"/>
          </ac:spMkLst>
        </pc:spChg>
        <pc:spChg chg="add mod">
          <ac:chgData name="Westermayr, Julia" userId="fbf5c3d4-ef48-47fb-adaa-7b68354de2bc" providerId="ADAL" clId="{5D8BBCFB-D5AC-4BF6-8DEB-9C1F735F852C}" dt="2021-05-12T22:54:18.697" v="5321" actId="1038"/>
          <ac:spMkLst>
            <pc:docMk/>
            <pc:sldMk cId="2788721701" sldId="741"/>
            <ac:spMk id="22" creationId="{6A5FA847-0632-4906-8AE9-BD27EA5C3C65}"/>
          </ac:spMkLst>
        </pc:spChg>
        <pc:spChg chg="add mod">
          <ac:chgData name="Westermayr, Julia" userId="fbf5c3d4-ef48-47fb-adaa-7b68354de2bc" providerId="ADAL" clId="{5D8BBCFB-D5AC-4BF6-8DEB-9C1F735F852C}" dt="2021-05-16T19:09:18.917" v="9342" actId="208"/>
          <ac:spMkLst>
            <pc:docMk/>
            <pc:sldMk cId="2788721701" sldId="741"/>
            <ac:spMk id="24" creationId="{3DABE580-3F97-4FEA-B75D-E49C2B6858A4}"/>
          </ac:spMkLst>
        </pc:spChg>
        <pc:spChg chg="add mod">
          <ac:chgData name="Westermayr, Julia" userId="fbf5c3d4-ef48-47fb-adaa-7b68354de2bc" providerId="ADAL" clId="{5D8BBCFB-D5AC-4BF6-8DEB-9C1F735F852C}" dt="2021-05-16T19:09:03.345" v="9330" actId="208"/>
          <ac:spMkLst>
            <pc:docMk/>
            <pc:sldMk cId="2788721701" sldId="741"/>
            <ac:spMk id="26" creationId="{886F6D34-EEE6-4B7E-9657-C1D38AFAB395}"/>
          </ac:spMkLst>
        </pc:spChg>
        <pc:spChg chg="mod">
          <ac:chgData name="Westermayr, Julia" userId="fbf5c3d4-ef48-47fb-adaa-7b68354de2bc" providerId="ADAL" clId="{5D8BBCFB-D5AC-4BF6-8DEB-9C1F735F852C}" dt="2021-05-12T22:26:42.317" v="4162"/>
          <ac:spMkLst>
            <pc:docMk/>
            <pc:sldMk cId="2788721701" sldId="741"/>
            <ac:spMk id="30" creationId="{C2015968-B4E5-4448-BF58-BE4198797005}"/>
          </ac:spMkLst>
        </pc:spChg>
        <pc:spChg chg="add mod">
          <ac:chgData name="Westermayr, Julia" userId="fbf5c3d4-ef48-47fb-adaa-7b68354de2bc" providerId="ADAL" clId="{5D8BBCFB-D5AC-4BF6-8DEB-9C1F735F852C}" dt="2021-05-16T19:05:54.164" v="9312" actId="14861"/>
          <ac:spMkLst>
            <pc:docMk/>
            <pc:sldMk cId="2788721701" sldId="741"/>
            <ac:spMk id="31" creationId="{F540B054-FD4C-4A97-A493-BEFF881CE5A4}"/>
          </ac:spMkLst>
        </pc:spChg>
        <pc:spChg chg="mod">
          <ac:chgData name="Westermayr, Julia" userId="fbf5c3d4-ef48-47fb-adaa-7b68354de2bc" providerId="ADAL" clId="{5D8BBCFB-D5AC-4BF6-8DEB-9C1F735F852C}" dt="2021-05-12T22:26:42.317" v="4162"/>
          <ac:spMkLst>
            <pc:docMk/>
            <pc:sldMk cId="2788721701" sldId="741"/>
            <ac:spMk id="32" creationId="{738FFB3B-F160-4AF4-ACFE-618FBBA8C8F6}"/>
          </ac:spMkLst>
        </pc:spChg>
        <pc:spChg chg="add mod">
          <ac:chgData name="Westermayr, Julia" userId="fbf5c3d4-ef48-47fb-adaa-7b68354de2bc" providerId="ADAL" clId="{5D8BBCFB-D5AC-4BF6-8DEB-9C1F735F852C}" dt="2021-05-12T22:41:16.996" v="4762" actId="1036"/>
          <ac:spMkLst>
            <pc:docMk/>
            <pc:sldMk cId="2788721701" sldId="741"/>
            <ac:spMk id="35" creationId="{8D96B41B-667D-47D3-B474-2F767683911B}"/>
          </ac:spMkLst>
        </pc:spChg>
        <pc:spChg chg="add mod">
          <ac:chgData name="Westermayr, Julia" userId="fbf5c3d4-ef48-47fb-adaa-7b68354de2bc" providerId="ADAL" clId="{5D8BBCFB-D5AC-4BF6-8DEB-9C1F735F852C}" dt="2021-05-12T22:41:16.996" v="4762" actId="1036"/>
          <ac:spMkLst>
            <pc:docMk/>
            <pc:sldMk cId="2788721701" sldId="741"/>
            <ac:spMk id="36" creationId="{EC85DCC4-011C-4EAD-94E6-D2C41E7AEC46}"/>
          </ac:spMkLst>
        </pc:spChg>
        <pc:spChg chg="add mod">
          <ac:chgData name="Westermayr, Julia" userId="fbf5c3d4-ef48-47fb-adaa-7b68354de2bc" providerId="ADAL" clId="{5D8BBCFB-D5AC-4BF6-8DEB-9C1F735F852C}" dt="2021-05-12T22:41:22.458" v="4763" actId="1076"/>
          <ac:spMkLst>
            <pc:docMk/>
            <pc:sldMk cId="2788721701" sldId="741"/>
            <ac:spMk id="39" creationId="{70DB5749-9617-420C-9603-AFD7113F9E20}"/>
          </ac:spMkLst>
        </pc:spChg>
        <pc:spChg chg="add mod">
          <ac:chgData name="Westermayr, Julia" userId="fbf5c3d4-ef48-47fb-adaa-7b68354de2bc" providerId="ADAL" clId="{5D8BBCFB-D5AC-4BF6-8DEB-9C1F735F852C}" dt="2021-05-16T19:11:25.790" v="9358" actId="1035"/>
          <ac:spMkLst>
            <pc:docMk/>
            <pc:sldMk cId="2788721701" sldId="741"/>
            <ac:spMk id="40" creationId="{C50FC5E8-5A1A-4666-98B0-83BA6B77078E}"/>
          </ac:spMkLst>
        </pc:spChg>
        <pc:spChg chg="add del mod">
          <ac:chgData name="Westermayr, Julia" userId="fbf5c3d4-ef48-47fb-adaa-7b68354de2bc" providerId="ADAL" clId="{5D8BBCFB-D5AC-4BF6-8DEB-9C1F735F852C}" dt="2021-05-16T19:17:21.399" v="9670" actId="478"/>
          <ac:spMkLst>
            <pc:docMk/>
            <pc:sldMk cId="2788721701" sldId="741"/>
            <ac:spMk id="44" creationId="{DB66425F-A071-4A80-BD0F-E07D30A97E0C}"/>
          </ac:spMkLst>
        </pc:spChg>
        <pc:grpChg chg="add mod">
          <ac:chgData name="Westermayr, Julia" userId="fbf5c3d4-ef48-47fb-adaa-7b68354de2bc" providerId="ADAL" clId="{5D8BBCFB-D5AC-4BF6-8DEB-9C1F735F852C}" dt="2021-05-12T22:41:16.996" v="4762" actId="1036"/>
          <ac:grpSpMkLst>
            <pc:docMk/>
            <pc:sldMk cId="2788721701" sldId="741"/>
            <ac:grpSpMk id="27" creationId="{F79738EA-AFAD-458B-8600-1A6075910169}"/>
          </ac:grpSpMkLst>
        </pc:grpChg>
        <pc:picChg chg="add del mod modCrop">
          <ac:chgData name="Westermayr, Julia" userId="fbf5c3d4-ef48-47fb-adaa-7b68354de2bc" providerId="ADAL" clId="{5D8BBCFB-D5AC-4BF6-8DEB-9C1F735F852C}" dt="2021-05-12T22:18:18.799" v="3856" actId="478"/>
          <ac:picMkLst>
            <pc:docMk/>
            <pc:sldMk cId="2788721701" sldId="741"/>
            <ac:picMk id="5" creationId="{B6CDBC44-DC50-43FB-99BC-15180E2CC814}"/>
          </ac:picMkLst>
        </pc:picChg>
        <pc:picChg chg="add mod ord modCrop">
          <ac:chgData name="Westermayr, Julia" userId="fbf5c3d4-ef48-47fb-adaa-7b68354de2bc" providerId="ADAL" clId="{5D8BBCFB-D5AC-4BF6-8DEB-9C1F735F852C}" dt="2021-05-12T22:33:21.523" v="4567" actId="1076"/>
          <ac:picMkLst>
            <pc:docMk/>
            <pc:sldMk cId="2788721701" sldId="741"/>
            <ac:picMk id="14" creationId="{0D390C94-F121-42BA-B5F9-6D709A49B44F}"/>
          </ac:picMkLst>
        </pc:picChg>
        <pc:picChg chg="add mod">
          <ac:chgData name="Westermayr, Julia" userId="fbf5c3d4-ef48-47fb-adaa-7b68354de2bc" providerId="ADAL" clId="{5D8BBCFB-D5AC-4BF6-8DEB-9C1F735F852C}" dt="2021-05-12T22:41:16.996" v="4762" actId="1036"/>
          <ac:picMkLst>
            <pc:docMk/>
            <pc:sldMk cId="2788721701" sldId="741"/>
            <ac:picMk id="20" creationId="{36C4C3CF-871F-4207-86DA-3A1E2A341F6C}"/>
          </ac:picMkLst>
        </pc:picChg>
        <pc:picChg chg="mod">
          <ac:chgData name="Westermayr, Julia" userId="fbf5c3d4-ef48-47fb-adaa-7b68354de2bc" providerId="ADAL" clId="{5D8BBCFB-D5AC-4BF6-8DEB-9C1F735F852C}" dt="2021-05-12T22:26:42.317" v="4162"/>
          <ac:picMkLst>
            <pc:docMk/>
            <pc:sldMk cId="2788721701" sldId="741"/>
            <ac:picMk id="28" creationId="{BB016125-93A6-4B7F-AE68-0B326DAA7CD8}"/>
          </ac:picMkLst>
        </pc:picChg>
        <pc:picChg chg="add del mod">
          <ac:chgData name="Westermayr, Julia" userId="fbf5c3d4-ef48-47fb-adaa-7b68354de2bc" providerId="ADAL" clId="{5D8BBCFB-D5AC-4BF6-8DEB-9C1F735F852C}" dt="2021-05-16T19:03:47.860" v="9292"/>
          <ac:picMkLst>
            <pc:docMk/>
            <pc:sldMk cId="2788721701" sldId="741"/>
            <ac:picMk id="29" creationId="{77629822-9AEE-43A4-8CA0-F4B82F76EA08}"/>
          </ac:picMkLst>
        </pc:picChg>
        <pc:picChg chg="add mod">
          <ac:chgData name="Westermayr, Julia" userId="fbf5c3d4-ef48-47fb-adaa-7b68354de2bc" providerId="ADAL" clId="{5D8BBCFB-D5AC-4BF6-8DEB-9C1F735F852C}" dt="2021-05-12T22:41:16.996" v="4762" actId="1036"/>
          <ac:picMkLst>
            <pc:docMk/>
            <pc:sldMk cId="2788721701" sldId="741"/>
            <ac:picMk id="33" creationId="{3C118E2E-3BF0-4C4E-8D81-DA90FD5DDB8B}"/>
          </ac:picMkLst>
        </pc:picChg>
        <pc:picChg chg="add mod">
          <ac:chgData name="Westermayr, Julia" userId="fbf5c3d4-ef48-47fb-adaa-7b68354de2bc" providerId="ADAL" clId="{5D8BBCFB-D5AC-4BF6-8DEB-9C1F735F852C}" dt="2021-05-12T22:41:16.996" v="4762" actId="1036"/>
          <ac:picMkLst>
            <pc:docMk/>
            <pc:sldMk cId="2788721701" sldId="741"/>
            <ac:picMk id="34" creationId="{D4BF9B26-0EDD-48FF-B6BC-54AC7FF07078}"/>
          </ac:picMkLst>
        </pc:picChg>
        <pc:picChg chg="add mod">
          <ac:chgData name="Westermayr, Julia" userId="fbf5c3d4-ef48-47fb-adaa-7b68354de2bc" providerId="ADAL" clId="{5D8BBCFB-D5AC-4BF6-8DEB-9C1F735F852C}" dt="2021-05-12T22:41:16.996" v="4762" actId="1036"/>
          <ac:picMkLst>
            <pc:docMk/>
            <pc:sldMk cId="2788721701" sldId="741"/>
            <ac:picMk id="37" creationId="{3E7CE2CF-B415-4C7A-8173-FFFCAB025429}"/>
          </ac:picMkLst>
        </pc:picChg>
        <pc:picChg chg="add mod">
          <ac:chgData name="Westermayr, Julia" userId="fbf5c3d4-ef48-47fb-adaa-7b68354de2bc" providerId="ADAL" clId="{5D8BBCFB-D5AC-4BF6-8DEB-9C1F735F852C}" dt="2021-05-12T22:41:16.996" v="4762" actId="1036"/>
          <ac:picMkLst>
            <pc:docMk/>
            <pc:sldMk cId="2788721701" sldId="741"/>
            <ac:picMk id="38" creationId="{552A58E4-7351-4DFF-9DD9-D6F0D9BBB1FA}"/>
          </ac:picMkLst>
        </pc:picChg>
        <pc:cxnChg chg="add mod">
          <ac:chgData name="Westermayr, Julia" userId="fbf5c3d4-ef48-47fb-adaa-7b68354de2bc" providerId="ADAL" clId="{5D8BBCFB-D5AC-4BF6-8DEB-9C1F735F852C}" dt="2021-05-16T19:07:05.758" v="9316" actId="692"/>
          <ac:cxnSpMkLst>
            <pc:docMk/>
            <pc:sldMk cId="2788721701" sldId="741"/>
            <ac:cxnSpMk id="5" creationId="{CF46A190-F82D-430E-8696-9C9389B4763C}"/>
          </ac:cxnSpMkLst>
        </pc:cxnChg>
        <pc:cxnChg chg="add del">
          <ac:chgData name="Westermayr, Julia" userId="fbf5c3d4-ef48-47fb-adaa-7b68354de2bc" providerId="ADAL" clId="{5D8BBCFB-D5AC-4BF6-8DEB-9C1F735F852C}" dt="2021-05-12T22:16:14.527" v="3819" actId="26606"/>
          <ac:cxnSpMkLst>
            <pc:docMk/>
            <pc:sldMk cId="2788721701" sldId="741"/>
            <ac:cxnSpMk id="10" creationId="{A7F400EE-A8A5-48AF-B4D6-291B52C6F0B0}"/>
          </ac:cxnSpMkLst>
        </pc:cxnChg>
        <pc:cxnChg chg="add del">
          <ac:chgData name="Westermayr, Julia" userId="fbf5c3d4-ef48-47fb-adaa-7b68354de2bc" providerId="ADAL" clId="{5D8BBCFB-D5AC-4BF6-8DEB-9C1F735F852C}" dt="2021-05-12T22:16:06.805" v="3816" actId="26606"/>
          <ac:cxnSpMkLst>
            <pc:docMk/>
            <pc:sldMk cId="2788721701" sldId="741"/>
            <ac:cxnSpMk id="15" creationId="{645863A0-0EBC-4C9B-958B-06AD3E75BB1D}"/>
          </ac:cxnSpMkLst>
        </pc:cxnChg>
        <pc:cxnChg chg="add mod">
          <ac:chgData name="Westermayr, Julia" userId="fbf5c3d4-ef48-47fb-adaa-7b68354de2bc" providerId="ADAL" clId="{5D8BBCFB-D5AC-4BF6-8DEB-9C1F735F852C}" dt="2021-05-12T22:41:16.996" v="4762" actId="1036"/>
          <ac:cxnSpMkLst>
            <pc:docMk/>
            <pc:sldMk cId="2788721701" sldId="741"/>
            <ac:cxnSpMk id="23" creationId="{4ACB27D8-C10D-4560-BDA4-DA4AD2392A88}"/>
          </ac:cxnSpMkLst>
        </pc:cxnChg>
        <pc:cxnChg chg="add del">
          <ac:chgData name="Westermayr, Julia" userId="fbf5c3d4-ef48-47fb-adaa-7b68354de2bc" providerId="ADAL" clId="{5D8BBCFB-D5AC-4BF6-8DEB-9C1F735F852C}" dt="2021-05-12T22:18:27.189" v="3858" actId="26606"/>
          <ac:cxnSpMkLst>
            <pc:docMk/>
            <pc:sldMk cId="2788721701" sldId="741"/>
            <ac:cxnSpMk id="24" creationId="{A7F400EE-A8A5-48AF-B4D6-291B52C6F0B0}"/>
          </ac:cxnSpMkLst>
        </pc:cxnChg>
        <pc:cxnChg chg="add mod">
          <ac:chgData name="Westermayr, Julia" userId="fbf5c3d4-ef48-47fb-adaa-7b68354de2bc" providerId="ADAL" clId="{5D8BBCFB-D5AC-4BF6-8DEB-9C1F735F852C}" dt="2021-05-12T22:41:16.996" v="4762" actId="1036"/>
          <ac:cxnSpMkLst>
            <pc:docMk/>
            <pc:sldMk cId="2788721701" sldId="741"/>
            <ac:cxnSpMk id="25" creationId="{F34C18C7-EA90-464F-8A32-893D65568424}"/>
          </ac:cxnSpMkLst>
        </pc:cxnChg>
        <pc:cxnChg chg="add del">
          <ac:chgData name="Westermayr, Julia" userId="fbf5c3d4-ef48-47fb-adaa-7b68354de2bc" providerId="ADAL" clId="{5D8BBCFB-D5AC-4BF6-8DEB-9C1F735F852C}" dt="2021-05-12T22:32:27.402" v="4521"/>
          <ac:cxnSpMkLst>
            <pc:docMk/>
            <pc:sldMk cId="2788721701" sldId="741"/>
            <ac:cxnSpMk id="26" creationId="{A7F400EE-A8A5-48AF-B4D6-291B52C6F0B0}"/>
          </ac:cxnSpMkLst>
        </pc:cxnChg>
        <pc:cxnChg chg="add del">
          <ac:chgData name="Westermayr, Julia" userId="fbf5c3d4-ef48-47fb-adaa-7b68354de2bc" providerId="ADAL" clId="{5D8BBCFB-D5AC-4BF6-8DEB-9C1F735F852C}" dt="2021-05-12T22:17:43.578" v="3835" actId="26606"/>
          <ac:cxnSpMkLst>
            <pc:docMk/>
            <pc:sldMk cId="2788721701" sldId="741"/>
            <ac:cxnSpMk id="29" creationId="{645863A0-0EBC-4C9B-958B-06AD3E75BB1D}"/>
          </ac:cxnSpMkLst>
        </pc:cxnChg>
        <pc:cxnChg chg="add del">
          <ac:chgData name="Westermayr, Julia" userId="fbf5c3d4-ef48-47fb-adaa-7b68354de2bc" providerId="ADAL" clId="{5D8BBCFB-D5AC-4BF6-8DEB-9C1F735F852C}" dt="2021-05-12T22:17:45.379" v="3837" actId="26606"/>
          <ac:cxnSpMkLst>
            <pc:docMk/>
            <pc:sldMk cId="2788721701" sldId="741"/>
            <ac:cxnSpMk id="31" creationId="{A7F400EE-A8A5-48AF-B4D6-291B52C6F0B0}"/>
          </ac:cxnSpMkLst>
        </pc:cxnChg>
        <pc:cxnChg chg="add mod">
          <ac:chgData name="Westermayr, Julia" userId="fbf5c3d4-ef48-47fb-adaa-7b68354de2bc" providerId="ADAL" clId="{5D8BBCFB-D5AC-4BF6-8DEB-9C1F735F852C}" dt="2021-05-16T19:07:12.918" v="9318" actId="14100"/>
          <ac:cxnSpMkLst>
            <pc:docMk/>
            <pc:sldMk cId="2788721701" sldId="741"/>
            <ac:cxnSpMk id="41" creationId="{936CF27F-7093-4508-9577-4ADD6792D990}"/>
          </ac:cxnSpMkLst>
        </pc:cxnChg>
        <pc:cxnChg chg="add mod">
          <ac:chgData name="Westermayr, Julia" userId="fbf5c3d4-ef48-47fb-adaa-7b68354de2bc" providerId="ADAL" clId="{5D8BBCFB-D5AC-4BF6-8DEB-9C1F735F852C}" dt="2021-05-16T19:07:27.749" v="9323" actId="14100"/>
          <ac:cxnSpMkLst>
            <pc:docMk/>
            <pc:sldMk cId="2788721701" sldId="741"/>
            <ac:cxnSpMk id="42" creationId="{7F0FD310-2F4E-420F-A36B-8F9C3A8E80B5}"/>
          </ac:cxnSpMkLst>
        </pc:cxnChg>
        <pc:cxnChg chg="add mod">
          <ac:chgData name="Westermayr, Julia" userId="fbf5c3d4-ef48-47fb-adaa-7b68354de2bc" providerId="ADAL" clId="{5D8BBCFB-D5AC-4BF6-8DEB-9C1F735F852C}" dt="2021-05-16T19:07:32.826" v="9325" actId="1076"/>
          <ac:cxnSpMkLst>
            <pc:docMk/>
            <pc:sldMk cId="2788721701" sldId="741"/>
            <ac:cxnSpMk id="43" creationId="{EA127119-7560-4822-94E2-5ABC0AFE8FAF}"/>
          </ac:cxnSpMkLst>
        </pc:cxnChg>
      </pc:sldChg>
      <pc:sldChg chg="new add del">
        <pc:chgData name="Westermayr, Julia" userId="fbf5c3d4-ef48-47fb-adaa-7b68354de2bc" providerId="ADAL" clId="{5D8BBCFB-D5AC-4BF6-8DEB-9C1F735F852C}" dt="2021-05-12T22:09:23.799" v="3727" actId="47"/>
        <pc:sldMkLst>
          <pc:docMk/>
          <pc:sldMk cId="3868284797" sldId="741"/>
        </pc:sldMkLst>
      </pc:sldChg>
      <pc:sldChg chg="delSp modSp add del mod delAnim">
        <pc:chgData name="Westermayr, Julia" userId="fbf5c3d4-ef48-47fb-adaa-7b68354de2bc" providerId="ADAL" clId="{5D8BBCFB-D5AC-4BF6-8DEB-9C1F735F852C}" dt="2021-05-12T23:20:16.390" v="6104" actId="47"/>
        <pc:sldMkLst>
          <pc:docMk/>
          <pc:sldMk cId="1357623033" sldId="742"/>
        </pc:sldMkLst>
        <pc:spChg chg="mod">
          <ac:chgData name="Westermayr, Julia" userId="fbf5c3d4-ef48-47fb-adaa-7b68354de2bc" providerId="ADAL" clId="{5D8BBCFB-D5AC-4BF6-8DEB-9C1F735F852C}" dt="2021-05-12T23:19:23.870" v="6100" actId="1076"/>
          <ac:spMkLst>
            <pc:docMk/>
            <pc:sldMk cId="1357623033" sldId="742"/>
            <ac:spMk id="2" creationId="{4B2C8EEA-5686-B241-AEFF-2C55CA2CC8C4}"/>
          </ac:spMkLst>
        </pc:spChg>
        <pc:spChg chg="mod">
          <ac:chgData name="Westermayr, Julia" userId="fbf5c3d4-ef48-47fb-adaa-7b68354de2bc" providerId="ADAL" clId="{5D8BBCFB-D5AC-4BF6-8DEB-9C1F735F852C}" dt="2021-05-12T23:04:28.655" v="5647" actId="20577"/>
          <ac:spMkLst>
            <pc:docMk/>
            <pc:sldMk cId="1357623033" sldId="742"/>
            <ac:spMk id="3" creationId="{7205AF0D-537C-AA41-BB51-7382C3442ABE}"/>
          </ac:spMkLst>
        </pc:spChg>
        <pc:spChg chg="del mod">
          <ac:chgData name="Westermayr, Julia" userId="fbf5c3d4-ef48-47fb-adaa-7b68354de2bc" providerId="ADAL" clId="{5D8BBCFB-D5AC-4BF6-8DEB-9C1F735F852C}" dt="2021-05-12T23:19:22.665" v="6099"/>
          <ac:spMkLst>
            <pc:docMk/>
            <pc:sldMk cId="1357623033" sldId="742"/>
            <ac:spMk id="5" creationId="{8B85905A-4AD1-0B4B-A9C0-7CFAB5DBE95D}"/>
          </ac:spMkLst>
        </pc:spChg>
        <pc:spChg chg="del">
          <ac:chgData name="Westermayr, Julia" userId="fbf5c3d4-ef48-47fb-adaa-7b68354de2bc" providerId="ADAL" clId="{5D8BBCFB-D5AC-4BF6-8DEB-9C1F735F852C}" dt="2021-05-12T23:02:37.403" v="5644" actId="478"/>
          <ac:spMkLst>
            <pc:docMk/>
            <pc:sldMk cId="1357623033" sldId="742"/>
            <ac:spMk id="10" creationId="{74BF5DC0-9ED4-4C91-A1C3-B9BB47EE1A26}"/>
          </ac:spMkLst>
        </pc:spChg>
        <pc:picChg chg="del">
          <ac:chgData name="Westermayr, Julia" userId="fbf5c3d4-ef48-47fb-adaa-7b68354de2bc" providerId="ADAL" clId="{5D8BBCFB-D5AC-4BF6-8DEB-9C1F735F852C}" dt="2021-05-12T23:02:35.081" v="5643" actId="478"/>
          <ac:picMkLst>
            <pc:docMk/>
            <pc:sldMk cId="1357623033" sldId="742"/>
            <ac:picMk id="7" creationId="{E45B56DD-375F-482F-93EA-7850D2889238}"/>
          </ac:picMkLst>
        </pc:picChg>
        <pc:picChg chg="del">
          <ac:chgData name="Westermayr, Julia" userId="fbf5c3d4-ef48-47fb-adaa-7b68354de2bc" providerId="ADAL" clId="{5D8BBCFB-D5AC-4BF6-8DEB-9C1F735F852C}" dt="2021-05-12T23:02:35.081" v="5643" actId="478"/>
          <ac:picMkLst>
            <pc:docMk/>
            <pc:sldMk cId="1357623033" sldId="742"/>
            <ac:picMk id="8" creationId="{A4676EA7-64E0-4D4E-88B0-F6A7AA2D6B87}"/>
          </ac:picMkLst>
        </pc:picChg>
        <pc:picChg chg="del">
          <ac:chgData name="Westermayr, Julia" userId="fbf5c3d4-ef48-47fb-adaa-7b68354de2bc" providerId="ADAL" clId="{5D8BBCFB-D5AC-4BF6-8DEB-9C1F735F852C}" dt="2021-05-12T23:02:35.081" v="5643" actId="478"/>
          <ac:picMkLst>
            <pc:docMk/>
            <pc:sldMk cId="1357623033" sldId="742"/>
            <ac:picMk id="9" creationId="{B846CC0B-6B8E-4355-9C08-FDCF85E46514}"/>
          </ac:picMkLst>
        </pc:picChg>
        <pc:picChg chg="del">
          <ac:chgData name="Westermayr, Julia" userId="fbf5c3d4-ef48-47fb-adaa-7b68354de2bc" providerId="ADAL" clId="{5D8BBCFB-D5AC-4BF6-8DEB-9C1F735F852C}" dt="2021-05-12T23:02:35.081" v="5643" actId="478"/>
          <ac:picMkLst>
            <pc:docMk/>
            <pc:sldMk cId="1357623033" sldId="742"/>
            <ac:picMk id="11" creationId="{B10C3B59-F93B-4289-8BC1-228C79309CD3}"/>
          </ac:picMkLst>
        </pc:picChg>
        <pc:picChg chg="del">
          <ac:chgData name="Westermayr, Julia" userId="fbf5c3d4-ef48-47fb-adaa-7b68354de2bc" providerId="ADAL" clId="{5D8BBCFB-D5AC-4BF6-8DEB-9C1F735F852C}" dt="2021-05-12T23:02:39.347" v="5645" actId="478"/>
          <ac:picMkLst>
            <pc:docMk/>
            <pc:sldMk cId="1357623033" sldId="742"/>
            <ac:picMk id="12" creationId="{504A332C-2F4C-4BD9-975C-1D107C35F664}"/>
          </ac:picMkLst>
        </pc:picChg>
      </pc:sldChg>
      <pc:sldChg chg="new del">
        <pc:chgData name="Westermayr, Julia" userId="fbf5c3d4-ef48-47fb-adaa-7b68354de2bc" providerId="ADAL" clId="{5D8BBCFB-D5AC-4BF6-8DEB-9C1F735F852C}" dt="2021-05-12T23:26:11.842" v="6219" actId="47"/>
        <pc:sldMkLst>
          <pc:docMk/>
          <pc:sldMk cId="3326803210" sldId="742"/>
        </pc:sldMkLst>
      </pc:sldChg>
      <pc:sldChg chg="addSp delSp modSp add del mod delAnim modAnim">
        <pc:chgData name="Westermayr, Julia" userId="fbf5c3d4-ef48-47fb-adaa-7b68354de2bc" providerId="ADAL" clId="{5D8BBCFB-D5AC-4BF6-8DEB-9C1F735F852C}" dt="2021-05-25T09:11:38.954" v="18756" actId="2696"/>
        <pc:sldMkLst>
          <pc:docMk/>
          <pc:sldMk cId="869605781" sldId="743"/>
        </pc:sldMkLst>
        <pc:spChg chg="mod">
          <ac:chgData name="Westermayr, Julia" userId="fbf5c3d4-ef48-47fb-adaa-7b68354de2bc" providerId="ADAL" clId="{5D8BBCFB-D5AC-4BF6-8DEB-9C1F735F852C}" dt="2021-05-12T23:30:18.079" v="6249" actId="1076"/>
          <ac:spMkLst>
            <pc:docMk/>
            <pc:sldMk cId="869605781" sldId="743"/>
            <ac:spMk id="2" creationId="{2128B85C-3379-5145-A73F-953BE51A9342}"/>
          </ac:spMkLst>
        </pc:spChg>
        <pc:spChg chg="mod">
          <ac:chgData name="Westermayr, Julia" userId="fbf5c3d4-ef48-47fb-adaa-7b68354de2bc" providerId="ADAL" clId="{5D8BBCFB-D5AC-4BF6-8DEB-9C1F735F852C}" dt="2021-05-25T09:03:25.758" v="18618" actId="20577"/>
          <ac:spMkLst>
            <pc:docMk/>
            <pc:sldMk cId="869605781" sldId="743"/>
            <ac:spMk id="3" creationId="{FCAEE2FC-B22F-2544-8A04-F05818612E44}"/>
          </ac:spMkLst>
        </pc:spChg>
        <pc:spChg chg="mod">
          <ac:chgData name="Westermayr, Julia" userId="fbf5c3d4-ef48-47fb-adaa-7b68354de2bc" providerId="ADAL" clId="{5D8BBCFB-D5AC-4BF6-8DEB-9C1F735F852C}" dt="2021-05-12T23:30:17.243" v="6248" actId="1076"/>
          <ac:spMkLst>
            <pc:docMk/>
            <pc:sldMk cId="869605781" sldId="743"/>
            <ac:spMk id="6" creationId="{429CFF67-AECD-4E89-BFDC-A55ECBC5D9C4}"/>
          </ac:spMkLst>
        </pc:spChg>
        <pc:spChg chg="add del">
          <ac:chgData name="Westermayr, Julia" userId="fbf5c3d4-ef48-47fb-adaa-7b68354de2bc" providerId="ADAL" clId="{5D8BBCFB-D5AC-4BF6-8DEB-9C1F735F852C}" dt="2021-05-12T23:33:37.341" v="6341" actId="478"/>
          <ac:spMkLst>
            <pc:docMk/>
            <pc:sldMk cId="869605781" sldId="743"/>
            <ac:spMk id="9" creationId="{42773198-DD97-4F8C-9EDF-BACCD830BCE3}"/>
          </ac:spMkLst>
        </pc:spChg>
        <pc:spChg chg="del">
          <ac:chgData name="Westermayr, Julia" userId="fbf5c3d4-ef48-47fb-adaa-7b68354de2bc" providerId="ADAL" clId="{5D8BBCFB-D5AC-4BF6-8DEB-9C1F735F852C}" dt="2021-05-12T23:23:47.318" v="6187" actId="478"/>
          <ac:spMkLst>
            <pc:docMk/>
            <pc:sldMk cId="869605781" sldId="743"/>
            <ac:spMk id="11" creationId="{4FC04C6D-6F4F-48DC-B8C9-637DB72D1DB1}"/>
          </ac:spMkLst>
        </pc:spChg>
        <pc:spChg chg="add mod">
          <ac:chgData name="Westermayr, Julia" userId="fbf5c3d4-ef48-47fb-adaa-7b68354de2bc" providerId="ADAL" clId="{5D8BBCFB-D5AC-4BF6-8DEB-9C1F735F852C}" dt="2021-05-17T08:50:31.468" v="16436" actId="13822"/>
          <ac:spMkLst>
            <pc:docMk/>
            <pc:sldMk cId="869605781" sldId="743"/>
            <ac:spMk id="16" creationId="{B5637A8F-12DA-4758-9E2A-4DCDCF1A0C99}"/>
          </ac:spMkLst>
        </pc:spChg>
        <pc:spChg chg="add mod">
          <ac:chgData name="Westermayr, Julia" userId="fbf5c3d4-ef48-47fb-adaa-7b68354de2bc" providerId="ADAL" clId="{5D8BBCFB-D5AC-4BF6-8DEB-9C1F735F852C}" dt="2021-05-17T08:52:22.279" v="16494" actId="14100"/>
          <ac:spMkLst>
            <pc:docMk/>
            <pc:sldMk cId="869605781" sldId="743"/>
            <ac:spMk id="18" creationId="{F6FC782B-3A6E-4233-BD77-2B4555DFD921}"/>
          </ac:spMkLst>
        </pc:spChg>
        <pc:spChg chg="add del mod">
          <ac:chgData name="Westermayr, Julia" userId="fbf5c3d4-ef48-47fb-adaa-7b68354de2bc" providerId="ADAL" clId="{5D8BBCFB-D5AC-4BF6-8DEB-9C1F735F852C}" dt="2021-05-12T23:28:04.460" v="6233"/>
          <ac:spMkLst>
            <pc:docMk/>
            <pc:sldMk cId="869605781" sldId="743"/>
            <ac:spMk id="19" creationId="{C79AC02A-D072-4D09-BEDB-DC10A38062D4}"/>
          </ac:spMkLst>
        </pc:spChg>
        <pc:spChg chg="add mod">
          <ac:chgData name="Westermayr, Julia" userId="fbf5c3d4-ef48-47fb-adaa-7b68354de2bc" providerId="ADAL" clId="{5D8BBCFB-D5AC-4BF6-8DEB-9C1F735F852C}" dt="2021-05-12T23:28:24.654" v="6237" actId="207"/>
          <ac:spMkLst>
            <pc:docMk/>
            <pc:sldMk cId="869605781" sldId="743"/>
            <ac:spMk id="20" creationId="{950E7AD6-D536-47FB-81CF-6548563D2D18}"/>
          </ac:spMkLst>
        </pc:spChg>
        <pc:spChg chg="add del mod">
          <ac:chgData name="Westermayr, Julia" userId="fbf5c3d4-ef48-47fb-adaa-7b68354de2bc" providerId="ADAL" clId="{5D8BBCFB-D5AC-4BF6-8DEB-9C1F735F852C}" dt="2021-05-12T23:30:09.170" v="6246"/>
          <ac:spMkLst>
            <pc:docMk/>
            <pc:sldMk cId="869605781" sldId="743"/>
            <ac:spMk id="21" creationId="{6D9E8122-7B1D-4E20-A9BF-9A2B27B4DD4E}"/>
          </ac:spMkLst>
        </pc:spChg>
        <pc:spChg chg="add del mod">
          <ac:chgData name="Westermayr, Julia" userId="fbf5c3d4-ef48-47fb-adaa-7b68354de2bc" providerId="ADAL" clId="{5D8BBCFB-D5AC-4BF6-8DEB-9C1F735F852C}" dt="2021-05-12T23:33:44.003" v="6348" actId="478"/>
          <ac:spMkLst>
            <pc:docMk/>
            <pc:sldMk cId="869605781" sldId="743"/>
            <ac:spMk id="22" creationId="{4732DAFD-DFDE-4B2E-855C-97D44595AA1D}"/>
          </ac:spMkLst>
        </pc:spChg>
        <pc:spChg chg="add del mod">
          <ac:chgData name="Westermayr, Julia" userId="fbf5c3d4-ef48-47fb-adaa-7b68354de2bc" providerId="ADAL" clId="{5D8BBCFB-D5AC-4BF6-8DEB-9C1F735F852C}" dt="2021-05-12T23:33:43.118" v="6347" actId="478"/>
          <ac:spMkLst>
            <pc:docMk/>
            <pc:sldMk cId="869605781" sldId="743"/>
            <ac:spMk id="23" creationId="{4DBDF09C-381F-43A3-B2C6-F4BA7DD38843}"/>
          </ac:spMkLst>
        </pc:spChg>
        <pc:spChg chg="add del mod">
          <ac:chgData name="Westermayr, Julia" userId="fbf5c3d4-ef48-47fb-adaa-7b68354de2bc" providerId="ADAL" clId="{5D8BBCFB-D5AC-4BF6-8DEB-9C1F735F852C}" dt="2021-05-12T23:33:41.506" v="6345" actId="478"/>
          <ac:spMkLst>
            <pc:docMk/>
            <pc:sldMk cId="869605781" sldId="743"/>
            <ac:spMk id="24" creationId="{F70525B7-30D6-4A35-802A-047F74DB15E6}"/>
          </ac:spMkLst>
        </pc:spChg>
        <pc:spChg chg="add del mod">
          <ac:chgData name="Westermayr, Julia" userId="fbf5c3d4-ef48-47fb-adaa-7b68354de2bc" providerId="ADAL" clId="{5D8BBCFB-D5AC-4BF6-8DEB-9C1F735F852C}" dt="2021-05-12T23:33:39.387" v="6342" actId="478"/>
          <ac:spMkLst>
            <pc:docMk/>
            <pc:sldMk cId="869605781" sldId="743"/>
            <ac:spMk id="25" creationId="{F855C905-083B-414A-B283-AF47DC7187F2}"/>
          </ac:spMkLst>
        </pc:spChg>
        <pc:spChg chg="add del mod">
          <ac:chgData name="Westermayr, Julia" userId="fbf5c3d4-ef48-47fb-adaa-7b68354de2bc" providerId="ADAL" clId="{5D8BBCFB-D5AC-4BF6-8DEB-9C1F735F852C}" dt="2021-05-12T23:33:35.235" v="6339" actId="478"/>
          <ac:spMkLst>
            <pc:docMk/>
            <pc:sldMk cId="869605781" sldId="743"/>
            <ac:spMk id="26" creationId="{7D25997A-012C-45F9-A96E-E94B3E303753}"/>
          </ac:spMkLst>
        </pc:spChg>
        <pc:picChg chg="add del mod">
          <ac:chgData name="Westermayr, Julia" userId="fbf5c3d4-ef48-47fb-adaa-7b68354de2bc" providerId="ADAL" clId="{5D8BBCFB-D5AC-4BF6-8DEB-9C1F735F852C}" dt="2021-05-17T08:50:08.907" v="16427" actId="1076"/>
          <ac:picMkLst>
            <pc:docMk/>
            <pc:sldMk cId="869605781" sldId="743"/>
            <ac:picMk id="12" creationId="{76EAC24F-48A9-4596-8F25-7358D51B9441}"/>
          </ac:picMkLst>
        </pc:picChg>
        <pc:picChg chg="add del mod">
          <ac:chgData name="Westermayr, Julia" userId="fbf5c3d4-ef48-47fb-adaa-7b68354de2bc" providerId="ADAL" clId="{5D8BBCFB-D5AC-4BF6-8DEB-9C1F735F852C}" dt="2021-05-12T23:23:58.010" v="6190" actId="478"/>
          <ac:picMkLst>
            <pc:docMk/>
            <pc:sldMk cId="869605781" sldId="743"/>
            <ac:picMk id="14" creationId="{1C0EB63A-F34A-4859-A6BC-2A8C1D85550A}"/>
          </ac:picMkLst>
        </pc:picChg>
        <pc:picChg chg="add del mod">
          <ac:chgData name="Westermayr, Julia" userId="fbf5c3d4-ef48-47fb-adaa-7b68354de2bc" providerId="ADAL" clId="{5D8BBCFB-D5AC-4BF6-8DEB-9C1F735F852C}" dt="2021-05-12T23:24:07.394" v="6192" actId="478"/>
          <ac:picMkLst>
            <pc:docMk/>
            <pc:sldMk cId="869605781" sldId="743"/>
            <ac:picMk id="15" creationId="{CFEEB363-DA8D-400E-AD1E-17A5B8D7D576}"/>
          </ac:picMkLst>
        </pc:picChg>
        <pc:picChg chg="del">
          <ac:chgData name="Westermayr, Julia" userId="fbf5c3d4-ef48-47fb-adaa-7b68354de2bc" providerId="ADAL" clId="{5D8BBCFB-D5AC-4BF6-8DEB-9C1F735F852C}" dt="2021-05-12T23:23:49.660" v="6188" actId="478"/>
          <ac:picMkLst>
            <pc:docMk/>
            <pc:sldMk cId="869605781" sldId="743"/>
            <ac:picMk id="16" creationId="{BD8FC687-3236-4015-B0B7-AF8FC8C3E83B}"/>
          </ac:picMkLst>
        </pc:picChg>
        <pc:picChg chg="add del mod">
          <ac:chgData name="Westermayr, Julia" userId="fbf5c3d4-ef48-47fb-adaa-7b68354de2bc" providerId="ADAL" clId="{5D8BBCFB-D5AC-4BF6-8DEB-9C1F735F852C}" dt="2021-05-12T23:25:13.081" v="6214"/>
          <ac:picMkLst>
            <pc:docMk/>
            <pc:sldMk cId="869605781" sldId="743"/>
            <ac:picMk id="17" creationId="{9765D50E-A428-4737-B62C-703417A06D61}"/>
          </ac:picMkLst>
        </pc:picChg>
        <pc:picChg chg="add del mod">
          <ac:chgData name="Westermayr, Julia" userId="fbf5c3d4-ef48-47fb-adaa-7b68354de2bc" providerId="ADAL" clId="{5D8BBCFB-D5AC-4BF6-8DEB-9C1F735F852C}" dt="2021-05-12T23:25:58.492" v="6218" actId="478"/>
          <ac:picMkLst>
            <pc:docMk/>
            <pc:sldMk cId="869605781" sldId="743"/>
            <ac:picMk id="18" creationId="{5805ED8A-65B7-40A7-9217-C35F94651F0A}"/>
          </ac:picMkLst>
        </pc:picChg>
        <pc:cxnChg chg="add mod">
          <ac:chgData name="Westermayr, Julia" userId="fbf5c3d4-ef48-47fb-adaa-7b68354de2bc" providerId="ADAL" clId="{5D8BBCFB-D5AC-4BF6-8DEB-9C1F735F852C}" dt="2021-05-17T08:50:41.389" v="16439" actId="1036"/>
          <ac:cxnSpMkLst>
            <pc:docMk/>
            <pc:sldMk cId="869605781" sldId="743"/>
            <ac:cxnSpMk id="10" creationId="{2D912B5D-06B1-475C-B6BF-AE4A53A98AC0}"/>
          </ac:cxnSpMkLst>
        </pc:cxnChg>
        <pc:cxnChg chg="mod">
          <ac:chgData name="Westermayr, Julia" userId="fbf5c3d4-ef48-47fb-adaa-7b68354de2bc" providerId="ADAL" clId="{5D8BBCFB-D5AC-4BF6-8DEB-9C1F735F852C}" dt="2021-05-12T23:25:10.950" v="6209" actId="14100"/>
          <ac:cxnSpMkLst>
            <pc:docMk/>
            <pc:sldMk cId="869605781" sldId="743"/>
            <ac:cxnSpMk id="13" creationId="{288F3B08-D993-4BBF-AB97-A92BB6931B78}"/>
          </ac:cxnSpMkLst>
        </pc:cxnChg>
        <pc:cxnChg chg="add mod">
          <ac:chgData name="Westermayr, Julia" userId="fbf5c3d4-ef48-47fb-adaa-7b68354de2bc" providerId="ADAL" clId="{5D8BBCFB-D5AC-4BF6-8DEB-9C1F735F852C}" dt="2021-05-17T08:51:56.458" v="16443" actId="1076"/>
          <ac:cxnSpMkLst>
            <pc:docMk/>
            <pc:sldMk cId="869605781" sldId="743"/>
            <ac:cxnSpMk id="17" creationId="{97525E9A-AE41-4EE8-A8A7-A6D78500A106}"/>
          </ac:cxnSpMkLst>
        </pc:cxnChg>
      </pc:sldChg>
      <pc:sldChg chg="add del">
        <pc:chgData name="Westermayr, Julia" userId="fbf5c3d4-ef48-47fb-adaa-7b68354de2bc" providerId="ADAL" clId="{5D8BBCFB-D5AC-4BF6-8DEB-9C1F735F852C}" dt="2021-05-25T09:48:13.065" v="18782"/>
        <pc:sldMkLst>
          <pc:docMk/>
          <pc:sldMk cId="1230569811" sldId="743"/>
        </pc:sldMkLst>
      </pc:sldChg>
      <pc:sldChg chg="add del">
        <pc:chgData name="Westermayr, Julia" userId="fbf5c3d4-ef48-47fb-adaa-7b68354de2bc" providerId="ADAL" clId="{5D8BBCFB-D5AC-4BF6-8DEB-9C1F735F852C}" dt="2021-05-25T09:48:24.450" v="18783" actId="2696"/>
        <pc:sldMkLst>
          <pc:docMk/>
          <pc:sldMk cId="1353826472" sldId="743"/>
        </pc:sldMkLst>
      </pc:sldChg>
      <pc:sldChg chg="addSp delSp modSp add del mod addAnim delAnim modAnim">
        <pc:chgData name="Westermayr, Julia" userId="fbf5c3d4-ef48-47fb-adaa-7b68354de2bc" providerId="ADAL" clId="{5D8BBCFB-D5AC-4BF6-8DEB-9C1F735F852C}" dt="2021-05-25T09:48:12.743" v="18781" actId="478"/>
        <pc:sldMkLst>
          <pc:docMk/>
          <pc:sldMk cId="3610156576" sldId="744"/>
        </pc:sldMkLst>
        <pc:spChg chg="mod">
          <ac:chgData name="Westermayr, Julia" userId="fbf5c3d4-ef48-47fb-adaa-7b68354de2bc" providerId="ADAL" clId="{5D8BBCFB-D5AC-4BF6-8DEB-9C1F735F852C}" dt="2021-05-25T09:19:22.528" v="18763" actId="20577"/>
          <ac:spMkLst>
            <pc:docMk/>
            <pc:sldMk cId="3610156576" sldId="744"/>
            <ac:spMk id="3" creationId="{FCAEE2FC-B22F-2544-8A04-F05818612E44}"/>
          </ac:spMkLst>
        </pc:spChg>
        <pc:spChg chg="add del mod">
          <ac:chgData name="Westermayr, Julia" userId="fbf5c3d4-ef48-47fb-adaa-7b68354de2bc" providerId="ADAL" clId="{5D8BBCFB-D5AC-4BF6-8DEB-9C1F735F852C}" dt="2021-05-25T09:48:12.743" v="18781" actId="478"/>
          <ac:spMkLst>
            <pc:docMk/>
            <pc:sldMk cId="3610156576" sldId="744"/>
            <ac:spMk id="18" creationId="{4855E771-5838-4481-BE25-1904E2B5FCD5}"/>
          </ac:spMkLst>
        </pc:spChg>
        <pc:spChg chg="add del mod">
          <ac:chgData name="Westermayr, Julia" userId="fbf5c3d4-ef48-47fb-adaa-7b68354de2bc" providerId="ADAL" clId="{5D8BBCFB-D5AC-4BF6-8DEB-9C1F735F852C}" dt="2021-05-25T09:48:12.315" v="18780" actId="478"/>
          <ac:spMkLst>
            <pc:docMk/>
            <pc:sldMk cId="3610156576" sldId="744"/>
            <ac:spMk id="21" creationId="{498E80C0-FDAC-49E5-AEAE-6217370045B0}"/>
          </ac:spMkLst>
        </pc:spChg>
        <pc:spChg chg="mod">
          <ac:chgData name="Westermayr, Julia" userId="fbf5c3d4-ef48-47fb-adaa-7b68354de2bc" providerId="ADAL" clId="{5D8BBCFB-D5AC-4BF6-8DEB-9C1F735F852C}" dt="2021-05-12T23:34:43.658" v="6463" actId="1076"/>
          <ac:spMkLst>
            <pc:docMk/>
            <pc:sldMk cId="3610156576" sldId="744"/>
            <ac:spMk id="23" creationId="{4DBDF09C-381F-43A3-B2C6-F4BA7DD38843}"/>
          </ac:spMkLst>
        </pc:spChg>
        <pc:spChg chg="mod">
          <ac:chgData name="Westermayr, Julia" userId="fbf5c3d4-ef48-47fb-adaa-7b68354de2bc" providerId="ADAL" clId="{5D8BBCFB-D5AC-4BF6-8DEB-9C1F735F852C}" dt="2021-05-12T23:34:41.411" v="6462" actId="1076"/>
          <ac:spMkLst>
            <pc:docMk/>
            <pc:sldMk cId="3610156576" sldId="744"/>
            <ac:spMk id="24" creationId="{F70525B7-30D6-4A35-802A-047F74DB15E6}"/>
          </ac:spMkLst>
        </pc:spChg>
        <pc:spChg chg="mod">
          <ac:chgData name="Westermayr, Julia" userId="fbf5c3d4-ef48-47fb-adaa-7b68354de2bc" providerId="ADAL" clId="{5D8BBCFB-D5AC-4BF6-8DEB-9C1F735F852C}" dt="2021-05-12T23:34:39.428" v="6461" actId="1076"/>
          <ac:spMkLst>
            <pc:docMk/>
            <pc:sldMk cId="3610156576" sldId="744"/>
            <ac:spMk id="25" creationId="{F855C905-083B-414A-B283-AF47DC7187F2}"/>
          </ac:spMkLst>
        </pc:spChg>
        <pc:spChg chg="mod">
          <ac:chgData name="Westermayr, Julia" userId="fbf5c3d4-ef48-47fb-adaa-7b68354de2bc" providerId="ADAL" clId="{5D8BBCFB-D5AC-4BF6-8DEB-9C1F735F852C}" dt="2021-05-12T23:34:37.153" v="6460" actId="1076"/>
          <ac:spMkLst>
            <pc:docMk/>
            <pc:sldMk cId="3610156576" sldId="744"/>
            <ac:spMk id="26" creationId="{7D25997A-012C-45F9-A96E-E94B3E303753}"/>
          </ac:spMkLst>
        </pc:spChg>
        <pc:cxnChg chg="add del mod">
          <ac:chgData name="Westermayr, Julia" userId="fbf5c3d4-ef48-47fb-adaa-7b68354de2bc" providerId="ADAL" clId="{5D8BBCFB-D5AC-4BF6-8DEB-9C1F735F852C}" dt="2021-05-25T09:48:12.743" v="18781" actId="478"/>
          <ac:cxnSpMkLst>
            <pc:docMk/>
            <pc:sldMk cId="3610156576" sldId="744"/>
            <ac:cxnSpMk id="17" creationId="{5E0D4751-348F-4F54-9BFD-689BBC8040D5}"/>
          </ac:cxnSpMkLst>
        </pc:cxnChg>
        <pc:cxnChg chg="add del mod">
          <ac:chgData name="Westermayr, Julia" userId="fbf5c3d4-ef48-47fb-adaa-7b68354de2bc" providerId="ADAL" clId="{5D8BBCFB-D5AC-4BF6-8DEB-9C1F735F852C}" dt="2021-05-25T09:48:12.743" v="18781" actId="478"/>
          <ac:cxnSpMkLst>
            <pc:docMk/>
            <pc:sldMk cId="3610156576" sldId="744"/>
            <ac:cxnSpMk id="19" creationId="{CD3E53DD-7E77-4B57-99FC-0911B78DAE13}"/>
          </ac:cxnSpMkLst>
        </pc:cxnChg>
      </pc:sldChg>
      <pc:sldChg chg="addSp modSp add del mod modAnim">
        <pc:chgData name="Westermayr, Julia" userId="fbf5c3d4-ef48-47fb-adaa-7b68354de2bc" providerId="ADAL" clId="{5D8BBCFB-D5AC-4BF6-8DEB-9C1F735F852C}" dt="2021-05-18T10:03:32.600" v="17668" actId="2696"/>
        <pc:sldMkLst>
          <pc:docMk/>
          <pc:sldMk cId="223960707" sldId="745"/>
        </pc:sldMkLst>
        <pc:spChg chg="mod">
          <ac:chgData name="Westermayr, Julia" userId="fbf5c3d4-ef48-47fb-adaa-7b68354de2bc" providerId="ADAL" clId="{5D8BBCFB-D5AC-4BF6-8DEB-9C1F735F852C}" dt="2021-05-12T23:50:13.997" v="6715" actId="20577"/>
          <ac:spMkLst>
            <pc:docMk/>
            <pc:sldMk cId="223960707" sldId="745"/>
            <ac:spMk id="5" creationId="{60F4CBDF-69F9-4F2D-836E-95DBB10CCEC8}"/>
          </ac:spMkLst>
        </pc:spChg>
        <pc:spChg chg="add mod">
          <ac:chgData name="Westermayr, Julia" userId="fbf5c3d4-ef48-47fb-adaa-7b68354de2bc" providerId="ADAL" clId="{5D8BBCFB-D5AC-4BF6-8DEB-9C1F735F852C}" dt="2021-05-12T23:50:55.109" v="6732" actId="14100"/>
          <ac:spMkLst>
            <pc:docMk/>
            <pc:sldMk cId="223960707" sldId="745"/>
            <ac:spMk id="66" creationId="{8D2A84DA-8054-4AF4-B161-2CFC39CF70B8}"/>
          </ac:spMkLst>
        </pc:spChg>
        <pc:spChg chg="mod">
          <ac:chgData name="Westermayr, Julia" userId="fbf5c3d4-ef48-47fb-adaa-7b68354de2bc" providerId="ADAL" clId="{5D8BBCFB-D5AC-4BF6-8DEB-9C1F735F852C}" dt="2021-05-12T23:50:33.920" v="6725" actId="1076"/>
          <ac:spMkLst>
            <pc:docMk/>
            <pc:sldMk cId="223960707" sldId="745"/>
            <ac:spMk id="71" creationId="{2FBFA60D-1715-4DF8-A90E-A4D09363FC4C}"/>
          </ac:spMkLst>
        </pc:spChg>
        <pc:spChg chg="mod">
          <ac:chgData name="Westermayr, Julia" userId="fbf5c3d4-ef48-47fb-adaa-7b68354de2bc" providerId="ADAL" clId="{5D8BBCFB-D5AC-4BF6-8DEB-9C1F735F852C}" dt="2021-05-12T23:50:16.239" v="6717" actId="20577"/>
          <ac:spMkLst>
            <pc:docMk/>
            <pc:sldMk cId="223960707" sldId="745"/>
            <ac:spMk id="72" creationId="{87A211DB-72A5-40C1-8AE8-2B36056361A2}"/>
          </ac:spMkLst>
        </pc:spChg>
        <pc:spChg chg="add mod">
          <ac:chgData name="Westermayr, Julia" userId="fbf5c3d4-ef48-47fb-adaa-7b68354de2bc" providerId="ADAL" clId="{5D8BBCFB-D5AC-4BF6-8DEB-9C1F735F852C}" dt="2021-05-12T23:51:35.999" v="6735" actId="14100"/>
          <ac:spMkLst>
            <pc:docMk/>
            <pc:sldMk cId="223960707" sldId="745"/>
            <ac:spMk id="74" creationId="{3D4A277F-5F18-4EFE-91E3-024217BB5A17}"/>
          </ac:spMkLst>
        </pc:spChg>
        <pc:spChg chg="add mod">
          <ac:chgData name="Westermayr, Julia" userId="fbf5c3d4-ef48-47fb-adaa-7b68354de2bc" providerId="ADAL" clId="{5D8BBCFB-D5AC-4BF6-8DEB-9C1F735F852C}" dt="2021-05-12T23:51:32.360" v="6734" actId="1076"/>
          <ac:spMkLst>
            <pc:docMk/>
            <pc:sldMk cId="223960707" sldId="745"/>
            <ac:spMk id="78" creationId="{30BC10A6-5942-431C-92EE-EBA5511064D3}"/>
          </ac:spMkLst>
        </pc:spChg>
        <pc:spChg chg="add mod">
          <ac:chgData name="Westermayr, Julia" userId="fbf5c3d4-ef48-47fb-adaa-7b68354de2bc" providerId="ADAL" clId="{5D8BBCFB-D5AC-4BF6-8DEB-9C1F735F852C}" dt="2021-05-12T23:51:32.360" v="6734" actId="1076"/>
          <ac:spMkLst>
            <pc:docMk/>
            <pc:sldMk cId="223960707" sldId="745"/>
            <ac:spMk id="81" creationId="{8141832B-0389-4317-8016-ABB9A022F058}"/>
          </ac:spMkLst>
        </pc:spChg>
        <pc:spChg chg="add mod">
          <ac:chgData name="Westermayr, Julia" userId="fbf5c3d4-ef48-47fb-adaa-7b68354de2bc" providerId="ADAL" clId="{5D8BBCFB-D5AC-4BF6-8DEB-9C1F735F852C}" dt="2021-05-12T23:51:32.360" v="6734" actId="1076"/>
          <ac:spMkLst>
            <pc:docMk/>
            <pc:sldMk cId="223960707" sldId="745"/>
            <ac:spMk id="84" creationId="{8F9DE577-BE8D-444E-AF8D-2D3294E1F54C}"/>
          </ac:spMkLst>
        </pc:spChg>
        <pc:spChg chg="add mod">
          <ac:chgData name="Westermayr, Julia" userId="fbf5c3d4-ef48-47fb-adaa-7b68354de2bc" providerId="ADAL" clId="{5D8BBCFB-D5AC-4BF6-8DEB-9C1F735F852C}" dt="2021-05-12T23:51:32.360" v="6734" actId="1076"/>
          <ac:spMkLst>
            <pc:docMk/>
            <pc:sldMk cId="223960707" sldId="745"/>
            <ac:spMk id="87" creationId="{16A91A64-0678-4352-A87E-E47D1F008C81}"/>
          </ac:spMkLst>
        </pc:spChg>
        <pc:picChg chg="add mod">
          <ac:chgData name="Westermayr, Julia" userId="fbf5c3d4-ef48-47fb-adaa-7b68354de2bc" providerId="ADAL" clId="{5D8BBCFB-D5AC-4BF6-8DEB-9C1F735F852C}" dt="2021-05-12T23:51:32.360" v="6734" actId="1076"/>
          <ac:picMkLst>
            <pc:docMk/>
            <pc:sldMk cId="223960707" sldId="745"/>
            <ac:picMk id="73" creationId="{8DEFE9F9-DF26-4C38-B1B5-7C7F0BB2E551}"/>
          </ac:picMkLst>
        </pc:picChg>
        <pc:picChg chg="add mod">
          <ac:chgData name="Westermayr, Julia" userId="fbf5c3d4-ef48-47fb-adaa-7b68354de2bc" providerId="ADAL" clId="{5D8BBCFB-D5AC-4BF6-8DEB-9C1F735F852C}" dt="2021-05-12T23:51:32.360" v="6734" actId="1076"/>
          <ac:picMkLst>
            <pc:docMk/>
            <pc:sldMk cId="223960707" sldId="745"/>
            <ac:picMk id="79" creationId="{43551C0B-80BD-4415-B47D-82A9E47A0A36}"/>
          </ac:picMkLst>
        </pc:picChg>
        <pc:picChg chg="add mod">
          <ac:chgData name="Westermayr, Julia" userId="fbf5c3d4-ef48-47fb-adaa-7b68354de2bc" providerId="ADAL" clId="{5D8BBCFB-D5AC-4BF6-8DEB-9C1F735F852C}" dt="2021-05-12T23:51:32.360" v="6734" actId="1076"/>
          <ac:picMkLst>
            <pc:docMk/>
            <pc:sldMk cId="223960707" sldId="745"/>
            <ac:picMk id="88" creationId="{6173806C-160B-4F46-AA4E-2FF99D2452BE}"/>
          </ac:picMkLst>
        </pc:picChg>
        <pc:cxnChg chg="add mod">
          <ac:chgData name="Westermayr, Julia" userId="fbf5c3d4-ef48-47fb-adaa-7b68354de2bc" providerId="ADAL" clId="{5D8BBCFB-D5AC-4BF6-8DEB-9C1F735F852C}" dt="2021-05-12T23:51:32.360" v="6734" actId="1076"/>
          <ac:cxnSpMkLst>
            <pc:docMk/>
            <pc:sldMk cId="223960707" sldId="745"/>
            <ac:cxnSpMk id="76" creationId="{FA7DFB3F-4DF4-4DB5-80C0-369C58F1A32B}"/>
          </ac:cxnSpMkLst>
        </pc:cxnChg>
        <pc:cxnChg chg="mod">
          <ac:chgData name="Westermayr, Julia" userId="fbf5c3d4-ef48-47fb-adaa-7b68354de2bc" providerId="ADAL" clId="{5D8BBCFB-D5AC-4BF6-8DEB-9C1F735F852C}" dt="2021-05-12T23:50:33.920" v="6725" actId="1076"/>
          <ac:cxnSpMkLst>
            <pc:docMk/>
            <pc:sldMk cId="223960707" sldId="745"/>
            <ac:cxnSpMk id="77" creationId="{1A127825-6F0C-4F92-842E-F4A12827A8F8}"/>
          </ac:cxnSpMkLst>
        </pc:cxnChg>
        <pc:cxnChg chg="add mod">
          <ac:chgData name="Westermayr, Julia" userId="fbf5c3d4-ef48-47fb-adaa-7b68354de2bc" providerId="ADAL" clId="{5D8BBCFB-D5AC-4BF6-8DEB-9C1F735F852C}" dt="2021-05-12T23:51:32.360" v="6734" actId="1076"/>
          <ac:cxnSpMkLst>
            <pc:docMk/>
            <pc:sldMk cId="223960707" sldId="745"/>
            <ac:cxnSpMk id="80" creationId="{D9C02EA1-1F45-40F6-8E98-DCCC002A011D}"/>
          </ac:cxnSpMkLst>
        </pc:cxnChg>
        <pc:cxnChg chg="add mod">
          <ac:chgData name="Westermayr, Julia" userId="fbf5c3d4-ef48-47fb-adaa-7b68354de2bc" providerId="ADAL" clId="{5D8BBCFB-D5AC-4BF6-8DEB-9C1F735F852C}" dt="2021-05-12T23:51:32.360" v="6734" actId="1076"/>
          <ac:cxnSpMkLst>
            <pc:docMk/>
            <pc:sldMk cId="223960707" sldId="745"/>
            <ac:cxnSpMk id="82" creationId="{85790A06-A007-4CCC-BC11-B9CADE761953}"/>
          </ac:cxnSpMkLst>
        </pc:cxnChg>
        <pc:cxnChg chg="add mod">
          <ac:chgData name="Westermayr, Julia" userId="fbf5c3d4-ef48-47fb-adaa-7b68354de2bc" providerId="ADAL" clId="{5D8BBCFB-D5AC-4BF6-8DEB-9C1F735F852C}" dt="2021-05-12T23:51:32.360" v="6734" actId="1076"/>
          <ac:cxnSpMkLst>
            <pc:docMk/>
            <pc:sldMk cId="223960707" sldId="745"/>
            <ac:cxnSpMk id="83" creationId="{F4E4DD6B-76DB-403F-9248-848CA6757E4F}"/>
          </ac:cxnSpMkLst>
        </pc:cxnChg>
        <pc:cxnChg chg="add mod">
          <ac:chgData name="Westermayr, Julia" userId="fbf5c3d4-ef48-47fb-adaa-7b68354de2bc" providerId="ADAL" clId="{5D8BBCFB-D5AC-4BF6-8DEB-9C1F735F852C}" dt="2021-05-12T23:51:32.360" v="6734" actId="1076"/>
          <ac:cxnSpMkLst>
            <pc:docMk/>
            <pc:sldMk cId="223960707" sldId="745"/>
            <ac:cxnSpMk id="85" creationId="{E84F6A9A-9E04-42A6-A755-078F4BE0783E}"/>
          </ac:cxnSpMkLst>
        </pc:cxnChg>
        <pc:cxnChg chg="add mod">
          <ac:chgData name="Westermayr, Julia" userId="fbf5c3d4-ef48-47fb-adaa-7b68354de2bc" providerId="ADAL" clId="{5D8BBCFB-D5AC-4BF6-8DEB-9C1F735F852C}" dt="2021-05-12T23:51:32.360" v="6734" actId="1076"/>
          <ac:cxnSpMkLst>
            <pc:docMk/>
            <pc:sldMk cId="223960707" sldId="745"/>
            <ac:cxnSpMk id="86" creationId="{7AA70EC4-38E7-454E-B44B-BF28F5C87DD4}"/>
          </ac:cxnSpMkLst>
        </pc:cxnChg>
      </pc:sldChg>
      <pc:sldChg chg="add">
        <pc:chgData name="Westermayr, Julia" userId="fbf5c3d4-ef48-47fb-adaa-7b68354de2bc" providerId="ADAL" clId="{5D8BBCFB-D5AC-4BF6-8DEB-9C1F735F852C}" dt="2021-05-18T10:03:38.659" v="17669"/>
        <pc:sldMkLst>
          <pc:docMk/>
          <pc:sldMk cId="2923772579" sldId="745"/>
        </pc:sldMkLst>
      </pc:sldChg>
      <pc:sldChg chg="addSp delSp modSp add del mod delAnim modAnim">
        <pc:chgData name="Westermayr, Julia" userId="fbf5c3d4-ef48-47fb-adaa-7b68354de2bc" providerId="ADAL" clId="{5D8BBCFB-D5AC-4BF6-8DEB-9C1F735F852C}" dt="2021-05-12T23:52:43.035" v="6747" actId="47"/>
        <pc:sldMkLst>
          <pc:docMk/>
          <pc:sldMk cId="137543725" sldId="746"/>
        </pc:sldMkLst>
        <pc:spChg chg="del">
          <ac:chgData name="Westermayr, Julia" userId="fbf5c3d4-ef48-47fb-adaa-7b68354de2bc" providerId="ADAL" clId="{5D8BBCFB-D5AC-4BF6-8DEB-9C1F735F852C}" dt="2021-05-12T23:52:04.109" v="6739" actId="478"/>
          <ac:spMkLst>
            <pc:docMk/>
            <pc:sldMk cId="137543725" sldId="746"/>
            <ac:spMk id="12" creationId="{2834CEE7-9D1D-460D-B88E-1F2D767985A4}"/>
          </ac:spMkLst>
        </pc:spChg>
        <pc:spChg chg="del">
          <ac:chgData name="Westermayr, Julia" userId="fbf5c3d4-ef48-47fb-adaa-7b68354de2bc" providerId="ADAL" clId="{5D8BBCFB-D5AC-4BF6-8DEB-9C1F735F852C}" dt="2021-05-12T23:52:04.109" v="6739" actId="478"/>
          <ac:spMkLst>
            <pc:docMk/>
            <pc:sldMk cId="137543725" sldId="746"/>
            <ac:spMk id="13" creationId="{ACC4408F-06D3-481C-BF8F-8A5461D7B2F1}"/>
          </ac:spMkLst>
        </pc:spChg>
        <pc:spChg chg="del">
          <ac:chgData name="Westermayr, Julia" userId="fbf5c3d4-ef48-47fb-adaa-7b68354de2bc" providerId="ADAL" clId="{5D8BBCFB-D5AC-4BF6-8DEB-9C1F735F852C}" dt="2021-05-12T23:52:04.109" v="6739" actId="478"/>
          <ac:spMkLst>
            <pc:docMk/>
            <pc:sldMk cId="137543725" sldId="746"/>
            <ac:spMk id="26" creationId="{4E6C6405-7317-4BC4-A61F-6C004E34F141}"/>
          </ac:spMkLst>
        </pc:spChg>
        <pc:spChg chg="del">
          <ac:chgData name="Westermayr, Julia" userId="fbf5c3d4-ef48-47fb-adaa-7b68354de2bc" providerId="ADAL" clId="{5D8BBCFB-D5AC-4BF6-8DEB-9C1F735F852C}" dt="2021-05-12T23:52:04.109" v="6739" actId="478"/>
          <ac:spMkLst>
            <pc:docMk/>
            <pc:sldMk cId="137543725" sldId="746"/>
            <ac:spMk id="37" creationId="{9EF3B69E-F468-4202-82C7-55525C6A3E0D}"/>
          </ac:spMkLst>
        </pc:spChg>
        <pc:spChg chg="del">
          <ac:chgData name="Westermayr, Julia" userId="fbf5c3d4-ef48-47fb-adaa-7b68354de2bc" providerId="ADAL" clId="{5D8BBCFB-D5AC-4BF6-8DEB-9C1F735F852C}" dt="2021-05-12T23:52:04.109" v="6739" actId="478"/>
          <ac:spMkLst>
            <pc:docMk/>
            <pc:sldMk cId="137543725" sldId="746"/>
            <ac:spMk id="58" creationId="{0D9EA0C6-D123-4AF7-9FBA-B2FD1739CEB1}"/>
          </ac:spMkLst>
        </pc:spChg>
        <pc:spChg chg="del">
          <ac:chgData name="Westermayr, Julia" userId="fbf5c3d4-ef48-47fb-adaa-7b68354de2bc" providerId="ADAL" clId="{5D8BBCFB-D5AC-4BF6-8DEB-9C1F735F852C}" dt="2021-05-12T23:52:04.109" v="6739" actId="478"/>
          <ac:spMkLst>
            <pc:docMk/>
            <pc:sldMk cId="137543725" sldId="746"/>
            <ac:spMk id="74" creationId="{3D4A277F-5F18-4EFE-91E3-024217BB5A17}"/>
          </ac:spMkLst>
        </pc:spChg>
        <pc:spChg chg="del">
          <ac:chgData name="Westermayr, Julia" userId="fbf5c3d4-ef48-47fb-adaa-7b68354de2bc" providerId="ADAL" clId="{5D8BBCFB-D5AC-4BF6-8DEB-9C1F735F852C}" dt="2021-05-12T23:52:04.109" v="6739" actId="478"/>
          <ac:spMkLst>
            <pc:docMk/>
            <pc:sldMk cId="137543725" sldId="746"/>
            <ac:spMk id="78" creationId="{30BC10A6-5942-431C-92EE-EBA5511064D3}"/>
          </ac:spMkLst>
        </pc:spChg>
        <pc:spChg chg="del">
          <ac:chgData name="Westermayr, Julia" userId="fbf5c3d4-ef48-47fb-adaa-7b68354de2bc" providerId="ADAL" clId="{5D8BBCFB-D5AC-4BF6-8DEB-9C1F735F852C}" dt="2021-05-12T23:52:04.109" v="6739" actId="478"/>
          <ac:spMkLst>
            <pc:docMk/>
            <pc:sldMk cId="137543725" sldId="746"/>
            <ac:spMk id="81" creationId="{8141832B-0389-4317-8016-ABB9A022F058}"/>
          </ac:spMkLst>
        </pc:spChg>
        <pc:spChg chg="del">
          <ac:chgData name="Westermayr, Julia" userId="fbf5c3d4-ef48-47fb-adaa-7b68354de2bc" providerId="ADAL" clId="{5D8BBCFB-D5AC-4BF6-8DEB-9C1F735F852C}" dt="2021-05-12T23:52:04.109" v="6739" actId="478"/>
          <ac:spMkLst>
            <pc:docMk/>
            <pc:sldMk cId="137543725" sldId="746"/>
            <ac:spMk id="84" creationId="{8F9DE577-BE8D-444E-AF8D-2D3294E1F54C}"/>
          </ac:spMkLst>
        </pc:spChg>
        <pc:spChg chg="del">
          <ac:chgData name="Westermayr, Julia" userId="fbf5c3d4-ef48-47fb-adaa-7b68354de2bc" providerId="ADAL" clId="{5D8BBCFB-D5AC-4BF6-8DEB-9C1F735F852C}" dt="2021-05-12T23:52:07.422" v="6740" actId="478"/>
          <ac:spMkLst>
            <pc:docMk/>
            <pc:sldMk cId="137543725" sldId="746"/>
            <ac:spMk id="87" creationId="{16A91A64-0678-4352-A87E-E47D1F008C81}"/>
          </ac:spMkLst>
        </pc:spChg>
        <pc:spChg chg="add del mod">
          <ac:chgData name="Westermayr, Julia" userId="fbf5c3d4-ef48-47fb-adaa-7b68354de2bc" providerId="ADAL" clId="{5D8BBCFB-D5AC-4BF6-8DEB-9C1F735F852C}" dt="2021-05-12T23:52:37.688" v="6745"/>
          <ac:spMkLst>
            <pc:docMk/>
            <pc:sldMk cId="137543725" sldId="746"/>
            <ac:spMk id="90" creationId="{1C1AA287-5E38-4AC4-9476-6215381145EF}"/>
          </ac:spMkLst>
        </pc:spChg>
        <pc:spChg chg="add del mod">
          <ac:chgData name="Westermayr, Julia" userId="fbf5c3d4-ef48-47fb-adaa-7b68354de2bc" providerId="ADAL" clId="{5D8BBCFB-D5AC-4BF6-8DEB-9C1F735F852C}" dt="2021-05-12T23:52:37.688" v="6745"/>
          <ac:spMkLst>
            <pc:docMk/>
            <pc:sldMk cId="137543725" sldId="746"/>
            <ac:spMk id="92" creationId="{22B66902-FE53-47EB-9B70-B795C9487E6D}"/>
          </ac:spMkLst>
        </pc:spChg>
        <pc:spChg chg="add del mod">
          <ac:chgData name="Westermayr, Julia" userId="fbf5c3d4-ef48-47fb-adaa-7b68354de2bc" providerId="ADAL" clId="{5D8BBCFB-D5AC-4BF6-8DEB-9C1F735F852C}" dt="2021-05-12T23:52:37.688" v="6745"/>
          <ac:spMkLst>
            <pc:docMk/>
            <pc:sldMk cId="137543725" sldId="746"/>
            <ac:spMk id="95" creationId="{BCB36BB9-A4B4-42FE-9E10-8BBC41EC8340}"/>
          </ac:spMkLst>
        </pc:spChg>
        <pc:spChg chg="add del mod">
          <ac:chgData name="Westermayr, Julia" userId="fbf5c3d4-ef48-47fb-adaa-7b68354de2bc" providerId="ADAL" clId="{5D8BBCFB-D5AC-4BF6-8DEB-9C1F735F852C}" dt="2021-05-12T23:52:37.688" v="6745"/>
          <ac:spMkLst>
            <pc:docMk/>
            <pc:sldMk cId="137543725" sldId="746"/>
            <ac:spMk id="98" creationId="{8D4C6ADB-282D-4D5A-95BE-299101383D67}"/>
          </ac:spMkLst>
        </pc:spChg>
        <pc:spChg chg="add del mod">
          <ac:chgData name="Westermayr, Julia" userId="fbf5c3d4-ef48-47fb-adaa-7b68354de2bc" providerId="ADAL" clId="{5D8BBCFB-D5AC-4BF6-8DEB-9C1F735F852C}" dt="2021-05-12T23:52:37.688" v="6745"/>
          <ac:spMkLst>
            <pc:docMk/>
            <pc:sldMk cId="137543725" sldId="746"/>
            <ac:spMk id="101" creationId="{D8A5F0EA-CC3A-49BD-A44C-5AA771A60959}"/>
          </ac:spMkLst>
        </pc:spChg>
        <pc:spChg chg="add del mod">
          <ac:chgData name="Westermayr, Julia" userId="fbf5c3d4-ef48-47fb-adaa-7b68354de2bc" providerId="ADAL" clId="{5D8BBCFB-D5AC-4BF6-8DEB-9C1F735F852C}" dt="2021-05-12T23:52:37.688" v="6745"/>
          <ac:spMkLst>
            <pc:docMk/>
            <pc:sldMk cId="137543725" sldId="746"/>
            <ac:spMk id="104" creationId="{CEDA0BBB-C977-4E58-ADB3-3B814E2A40D4}"/>
          </ac:spMkLst>
        </pc:spChg>
        <pc:picChg chg="del">
          <ac:chgData name="Westermayr, Julia" userId="fbf5c3d4-ef48-47fb-adaa-7b68354de2bc" providerId="ADAL" clId="{5D8BBCFB-D5AC-4BF6-8DEB-9C1F735F852C}" dt="2021-05-12T23:52:04.109" v="6739" actId="478"/>
          <ac:picMkLst>
            <pc:docMk/>
            <pc:sldMk cId="137543725" sldId="746"/>
            <ac:picMk id="73" creationId="{8DEFE9F9-DF26-4C38-B1B5-7C7F0BB2E551}"/>
          </ac:picMkLst>
        </pc:picChg>
        <pc:picChg chg="del">
          <ac:chgData name="Westermayr, Julia" userId="fbf5c3d4-ef48-47fb-adaa-7b68354de2bc" providerId="ADAL" clId="{5D8BBCFB-D5AC-4BF6-8DEB-9C1F735F852C}" dt="2021-05-12T23:52:04.109" v="6739" actId="478"/>
          <ac:picMkLst>
            <pc:docMk/>
            <pc:sldMk cId="137543725" sldId="746"/>
            <ac:picMk id="79" creationId="{43551C0B-80BD-4415-B47D-82A9E47A0A36}"/>
          </ac:picMkLst>
        </pc:picChg>
        <pc:picChg chg="del">
          <ac:chgData name="Westermayr, Julia" userId="fbf5c3d4-ef48-47fb-adaa-7b68354de2bc" providerId="ADAL" clId="{5D8BBCFB-D5AC-4BF6-8DEB-9C1F735F852C}" dt="2021-05-12T23:52:04.109" v="6739" actId="478"/>
          <ac:picMkLst>
            <pc:docMk/>
            <pc:sldMk cId="137543725" sldId="746"/>
            <ac:picMk id="88" creationId="{6173806C-160B-4F46-AA4E-2FF99D2452BE}"/>
          </ac:picMkLst>
        </pc:picChg>
        <pc:picChg chg="add del mod">
          <ac:chgData name="Westermayr, Julia" userId="fbf5c3d4-ef48-47fb-adaa-7b68354de2bc" providerId="ADAL" clId="{5D8BBCFB-D5AC-4BF6-8DEB-9C1F735F852C}" dt="2021-05-12T23:52:37.688" v="6745"/>
          <ac:picMkLst>
            <pc:docMk/>
            <pc:sldMk cId="137543725" sldId="746"/>
            <ac:picMk id="89" creationId="{8A3AE727-F7B8-48C5-B71A-DF59D8074311}"/>
          </ac:picMkLst>
        </pc:picChg>
        <pc:picChg chg="add del mod">
          <ac:chgData name="Westermayr, Julia" userId="fbf5c3d4-ef48-47fb-adaa-7b68354de2bc" providerId="ADAL" clId="{5D8BBCFB-D5AC-4BF6-8DEB-9C1F735F852C}" dt="2021-05-12T23:52:37.688" v="6745"/>
          <ac:picMkLst>
            <pc:docMk/>
            <pc:sldMk cId="137543725" sldId="746"/>
            <ac:picMk id="93" creationId="{FB662FE5-FCAC-4741-BE60-093E92615C9A}"/>
          </ac:picMkLst>
        </pc:picChg>
        <pc:picChg chg="add del mod">
          <ac:chgData name="Westermayr, Julia" userId="fbf5c3d4-ef48-47fb-adaa-7b68354de2bc" providerId="ADAL" clId="{5D8BBCFB-D5AC-4BF6-8DEB-9C1F735F852C}" dt="2021-05-12T23:52:37.688" v="6745"/>
          <ac:picMkLst>
            <pc:docMk/>
            <pc:sldMk cId="137543725" sldId="746"/>
            <ac:picMk id="102" creationId="{944FFFD9-975D-4C2A-A1A9-31E5FF8C22EA}"/>
          </ac:picMkLst>
        </pc:picChg>
        <pc:picChg chg="add del mod">
          <ac:chgData name="Westermayr, Julia" userId="fbf5c3d4-ef48-47fb-adaa-7b68354de2bc" providerId="ADAL" clId="{5D8BBCFB-D5AC-4BF6-8DEB-9C1F735F852C}" dt="2021-05-12T23:52:37.688" v="6745"/>
          <ac:picMkLst>
            <pc:docMk/>
            <pc:sldMk cId="137543725" sldId="746"/>
            <ac:picMk id="103" creationId="{E850AEA3-4B8F-4B8E-B937-F7ADCFC57896}"/>
          </ac:picMkLst>
        </pc:pic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30" creationId="{9146C28B-46F1-4041-B832-767A9A5290E1}"/>
          </ac:cxnSpMkLst>
        </pc:cxnChg>
        <pc:cxnChg chg="del mod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32" creationId="{71CCF1F9-54A6-48BD-B1BC-2DF67EFAA073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52" creationId="{4C77C7E5-5C85-4D57-B44D-22006B64F0BA}"/>
          </ac:cxnSpMkLst>
        </pc:cxnChg>
        <pc:cxnChg chg="del mod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56" creationId="{15FD8B5A-5721-4999-BC75-47FABCCB5827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69" creationId="{6A2B28CF-4364-48BE-A475-438DC7B5AA70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70" creationId="{1982BB6D-3E93-416B-8900-3D19AB72EC85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75" creationId="{C00790EE-6623-48D7-98A1-A5C9E0A6D16D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76" creationId="{FA7DFB3F-4DF4-4DB5-80C0-369C58F1A32B}"/>
          </ac:cxnSpMkLst>
        </pc:cxnChg>
        <pc:cxnChg chg="del mod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77" creationId="{1A127825-6F0C-4F92-842E-F4A12827A8F8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80" creationId="{D9C02EA1-1F45-40F6-8E98-DCCC002A011D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82" creationId="{85790A06-A007-4CCC-BC11-B9CADE761953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83" creationId="{F4E4DD6B-76DB-403F-9248-848CA6757E4F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85" creationId="{E84F6A9A-9E04-42A6-A755-078F4BE0783E}"/>
          </ac:cxnSpMkLst>
        </pc:cxnChg>
        <pc:cxnChg chg="del">
          <ac:chgData name="Westermayr, Julia" userId="fbf5c3d4-ef48-47fb-adaa-7b68354de2bc" providerId="ADAL" clId="{5D8BBCFB-D5AC-4BF6-8DEB-9C1F735F852C}" dt="2021-05-12T23:52:04.109" v="6739" actId="478"/>
          <ac:cxnSpMkLst>
            <pc:docMk/>
            <pc:sldMk cId="137543725" sldId="746"/>
            <ac:cxnSpMk id="86" creationId="{7AA70EC4-38E7-454E-B44B-BF28F5C87DD4}"/>
          </ac:cxnSpMkLst>
        </pc:cxnChg>
        <pc:cxnChg chg="add del mod">
          <ac:chgData name="Westermayr, Julia" userId="fbf5c3d4-ef48-47fb-adaa-7b68354de2bc" providerId="ADAL" clId="{5D8BBCFB-D5AC-4BF6-8DEB-9C1F735F852C}" dt="2021-05-12T23:52:37.688" v="6745"/>
          <ac:cxnSpMkLst>
            <pc:docMk/>
            <pc:sldMk cId="137543725" sldId="746"/>
            <ac:cxnSpMk id="91" creationId="{ACE6ED77-33DB-47DE-8B91-C020472AE6CE}"/>
          </ac:cxnSpMkLst>
        </pc:cxnChg>
        <pc:cxnChg chg="add del mod">
          <ac:chgData name="Westermayr, Julia" userId="fbf5c3d4-ef48-47fb-adaa-7b68354de2bc" providerId="ADAL" clId="{5D8BBCFB-D5AC-4BF6-8DEB-9C1F735F852C}" dt="2021-05-12T23:52:37.688" v="6745"/>
          <ac:cxnSpMkLst>
            <pc:docMk/>
            <pc:sldMk cId="137543725" sldId="746"/>
            <ac:cxnSpMk id="94" creationId="{E389FA44-1962-4DF7-951A-B4565AEB68C0}"/>
          </ac:cxnSpMkLst>
        </pc:cxnChg>
        <pc:cxnChg chg="add del mod">
          <ac:chgData name="Westermayr, Julia" userId="fbf5c3d4-ef48-47fb-adaa-7b68354de2bc" providerId="ADAL" clId="{5D8BBCFB-D5AC-4BF6-8DEB-9C1F735F852C}" dt="2021-05-12T23:52:37.688" v="6745"/>
          <ac:cxnSpMkLst>
            <pc:docMk/>
            <pc:sldMk cId="137543725" sldId="746"/>
            <ac:cxnSpMk id="96" creationId="{B19A71C3-A15F-4917-A9D4-82261558F2F2}"/>
          </ac:cxnSpMkLst>
        </pc:cxnChg>
        <pc:cxnChg chg="add del mod">
          <ac:chgData name="Westermayr, Julia" userId="fbf5c3d4-ef48-47fb-adaa-7b68354de2bc" providerId="ADAL" clId="{5D8BBCFB-D5AC-4BF6-8DEB-9C1F735F852C}" dt="2021-05-12T23:52:37.688" v="6745"/>
          <ac:cxnSpMkLst>
            <pc:docMk/>
            <pc:sldMk cId="137543725" sldId="746"/>
            <ac:cxnSpMk id="97" creationId="{30C06ACC-2443-4F4C-9CCC-C27168882646}"/>
          </ac:cxnSpMkLst>
        </pc:cxnChg>
        <pc:cxnChg chg="add del mod">
          <ac:chgData name="Westermayr, Julia" userId="fbf5c3d4-ef48-47fb-adaa-7b68354de2bc" providerId="ADAL" clId="{5D8BBCFB-D5AC-4BF6-8DEB-9C1F735F852C}" dt="2021-05-12T23:52:37.688" v="6745"/>
          <ac:cxnSpMkLst>
            <pc:docMk/>
            <pc:sldMk cId="137543725" sldId="746"/>
            <ac:cxnSpMk id="99" creationId="{537312F5-07AC-4D9D-991A-258EFB029E2B}"/>
          </ac:cxnSpMkLst>
        </pc:cxnChg>
        <pc:cxnChg chg="add del mod">
          <ac:chgData name="Westermayr, Julia" userId="fbf5c3d4-ef48-47fb-adaa-7b68354de2bc" providerId="ADAL" clId="{5D8BBCFB-D5AC-4BF6-8DEB-9C1F735F852C}" dt="2021-05-12T23:52:37.688" v="6745"/>
          <ac:cxnSpMkLst>
            <pc:docMk/>
            <pc:sldMk cId="137543725" sldId="746"/>
            <ac:cxnSpMk id="100" creationId="{9B1ADAB9-559A-4143-BCEB-B072B0E15785}"/>
          </ac:cxnSpMkLst>
        </pc:cxnChg>
      </pc:sldChg>
      <pc:sldChg chg="add del">
        <pc:chgData name="Westermayr, Julia" userId="fbf5c3d4-ef48-47fb-adaa-7b68354de2bc" providerId="ADAL" clId="{5D8BBCFB-D5AC-4BF6-8DEB-9C1F735F852C}" dt="2021-05-12T23:51:43.786" v="6737"/>
        <pc:sldMkLst>
          <pc:docMk/>
          <pc:sldMk cId="4189257508" sldId="746"/>
        </pc:sldMkLst>
      </pc:sldChg>
      <pc:sldChg chg="add">
        <pc:chgData name="Westermayr, Julia" userId="fbf5c3d4-ef48-47fb-adaa-7b68354de2bc" providerId="ADAL" clId="{5D8BBCFB-D5AC-4BF6-8DEB-9C1F735F852C}" dt="2021-05-18T10:03:38.659" v="17669"/>
        <pc:sldMkLst>
          <pc:docMk/>
          <pc:sldMk cId="2360574487" sldId="747"/>
        </pc:sldMkLst>
      </pc:sldChg>
      <pc:sldChg chg="addSp modSp add del mod modAnim">
        <pc:chgData name="Westermayr, Julia" userId="fbf5c3d4-ef48-47fb-adaa-7b68354de2bc" providerId="ADAL" clId="{5D8BBCFB-D5AC-4BF6-8DEB-9C1F735F852C}" dt="2021-05-18T10:03:32.600" v="17668" actId="2696"/>
        <pc:sldMkLst>
          <pc:docMk/>
          <pc:sldMk cId="3359590746" sldId="747"/>
        </pc:sldMkLst>
        <pc:spChg chg="add mod">
          <ac:chgData name="Westermayr, Julia" userId="fbf5c3d4-ef48-47fb-adaa-7b68354de2bc" providerId="ADAL" clId="{5D8BBCFB-D5AC-4BF6-8DEB-9C1F735F852C}" dt="2021-05-12T23:53:17.475" v="6752" actId="207"/>
          <ac:spMkLst>
            <pc:docMk/>
            <pc:sldMk cId="3359590746" sldId="747"/>
            <ac:spMk id="90" creationId="{F22AC370-3265-478E-AF37-C6316EEA17AF}"/>
          </ac:spMkLst>
        </pc:spChg>
        <pc:picChg chg="add mod">
          <ac:chgData name="Westermayr, Julia" userId="fbf5c3d4-ef48-47fb-adaa-7b68354de2bc" providerId="ADAL" clId="{5D8BBCFB-D5AC-4BF6-8DEB-9C1F735F852C}" dt="2021-05-12T23:52:56.474" v="6749" actId="1076"/>
          <ac:picMkLst>
            <pc:docMk/>
            <pc:sldMk cId="3359590746" sldId="747"/>
            <ac:picMk id="89" creationId="{CA629D7B-B647-41F9-B674-7F36596F28F9}"/>
          </ac:picMkLst>
        </pc:picChg>
      </pc:sldChg>
      <pc:sldChg chg="add">
        <pc:chgData name="Westermayr, Julia" userId="fbf5c3d4-ef48-47fb-adaa-7b68354de2bc" providerId="ADAL" clId="{5D8BBCFB-D5AC-4BF6-8DEB-9C1F735F852C}" dt="2021-05-12T23:52:41.423" v="6746"/>
        <pc:sldMkLst>
          <pc:docMk/>
          <pc:sldMk cId="2809742402" sldId="748"/>
        </pc:sldMkLst>
      </pc:sldChg>
      <pc:sldChg chg="addSp delSp modSp add del mod ord delAnim modAnim">
        <pc:chgData name="Westermayr, Julia" userId="fbf5c3d4-ef48-47fb-adaa-7b68354de2bc" providerId="ADAL" clId="{5D8BBCFB-D5AC-4BF6-8DEB-9C1F735F852C}" dt="2021-05-18T10:03:32.600" v="17668" actId="2696"/>
        <pc:sldMkLst>
          <pc:docMk/>
          <pc:sldMk cId="1012395156" sldId="749"/>
        </pc:sldMkLst>
        <pc:spChg chg="mod">
          <ac:chgData name="Westermayr, Julia" userId="fbf5c3d4-ef48-47fb-adaa-7b68354de2bc" providerId="ADAL" clId="{5D8BBCFB-D5AC-4BF6-8DEB-9C1F735F852C}" dt="2021-05-12T23:54:43.076" v="6782" actId="1076"/>
          <ac:spMkLst>
            <pc:docMk/>
            <pc:sldMk cId="1012395156" sldId="749"/>
            <ac:spMk id="66" creationId="{8D2A84DA-8054-4AF4-B161-2CFC39CF70B8}"/>
          </ac:spMkLst>
        </pc:spChg>
        <pc:spChg chg="mod">
          <ac:chgData name="Westermayr, Julia" userId="fbf5c3d4-ef48-47fb-adaa-7b68354de2bc" providerId="ADAL" clId="{5D8BBCFB-D5AC-4BF6-8DEB-9C1F735F852C}" dt="2021-05-12T23:53:38.351" v="6771" actId="20577"/>
          <ac:spMkLst>
            <pc:docMk/>
            <pc:sldMk cId="1012395156" sldId="749"/>
            <ac:spMk id="74" creationId="{3D4A277F-5F18-4EFE-91E3-024217BB5A17}"/>
          </ac:spMkLst>
        </pc:spChg>
        <pc:spChg chg="add mod">
          <ac:chgData name="Westermayr, Julia" userId="fbf5c3d4-ef48-47fb-adaa-7b68354de2bc" providerId="ADAL" clId="{5D8BBCFB-D5AC-4BF6-8DEB-9C1F735F852C}" dt="2021-05-12T23:54:40.542" v="6780" actId="1076"/>
          <ac:spMkLst>
            <pc:docMk/>
            <pc:sldMk cId="1012395156" sldId="749"/>
            <ac:spMk id="91" creationId="{C2A8D688-43B9-4D65-A636-FDD23DBAA662}"/>
          </ac:spMkLst>
        </pc:spChg>
        <pc:picChg chg="del">
          <ac:chgData name="Westermayr, Julia" userId="fbf5c3d4-ef48-47fb-adaa-7b68354de2bc" providerId="ADAL" clId="{5D8BBCFB-D5AC-4BF6-8DEB-9C1F735F852C}" dt="2021-05-12T23:53:34.502" v="6756" actId="478"/>
          <ac:picMkLst>
            <pc:docMk/>
            <pc:sldMk cId="1012395156" sldId="749"/>
            <ac:picMk id="88" creationId="{6173806C-160B-4F46-AA4E-2FF99D2452BE}"/>
          </ac:picMkLst>
        </pc:picChg>
        <pc:picChg chg="add mod">
          <ac:chgData name="Westermayr, Julia" userId="fbf5c3d4-ef48-47fb-adaa-7b68354de2bc" providerId="ADAL" clId="{5D8BBCFB-D5AC-4BF6-8DEB-9C1F735F852C}" dt="2021-05-12T23:53:57.613" v="6774" actId="1076"/>
          <ac:picMkLst>
            <pc:docMk/>
            <pc:sldMk cId="1012395156" sldId="749"/>
            <ac:picMk id="89" creationId="{2C23D463-29E4-42AC-A85B-710F9F5AB5F4}"/>
          </ac:picMkLst>
        </pc:picChg>
        <pc:picChg chg="add mod">
          <ac:chgData name="Westermayr, Julia" userId="fbf5c3d4-ef48-47fb-adaa-7b68354de2bc" providerId="ADAL" clId="{5D8BBCFB-D5AC-4BF6-8DEB-9C1F735F852C}" dt="2021-05-12T23:54:11.962" v="6776" actId="1076"/>
          <ac:picMkLst>
            <pc:docMk/>
            <pc:sldMk cId="1012395156" sldId="749"/>
            <ac:picMk id="90" creationId="{DA06390A-2CCB-4205-A98F-8150B069313D}"/>
          </ac:picMkLst>
        </pc:picChg>
      </pc:sldChg>
      <pc:sldChg chg="add">
        <pc:chgData name="Westermayr, Julia" userId="fbf5c3d4-ef48-47fb-adaa-7b68354de2bc" providerId="ADAL" clId="{5D8BBCFB-D5AC-4BF6-8DEB-9C1F735F852C}" dt="2021-05-18T10:03:38.659" v="17669"/>
        <pc:sldMkLst>
          <pc:docMk/>
          <pc:sldMk cId="2423950272" sldId="749"/>
        </pc:sldMkLst>
      </pc:sldChg>
      <pc:sldChg chg="addSp delSp modSp new del mod ord delAnim modAnim">
        <pc:chgData name="Westermayr, Julia" userId="fbf5c3d4-ef48-47fb-adaa-7b68354de2bc" providerId="ADAL" clId="{5D8BBCFB-D5AC-4BF6-8DEB-9C1F735F852C}" dt="2021-05-13T00:09:39.450" v="7212" actId="47"/>
        <pc:sldMkLst>
          <pc:docMk/>
          <pc:sldMk cId="2989464116" sldId="750"/>
        </pc:sldMkLst>
        <pc:spChg chg="mod">
          <ac:chgData name="Westermayr, Julia" userId="fbf5c3d4-ef48-47fb-adaa-7b68354de2bc" providerId="ADAL" clId="{5D8BBCFB-D5AC-4BF6-8DEB-9C1F735F852C}" dt="2021-05-12T23:56:28.560" v="6812" actId="20577"/>
          <ac:spMkLst>
            <pc:docMk/>
            <pc:sldMk cId="2989464116" sldId="750"/>
            <ac:spMk id="2" creationId="{7AB84C0E-7A26-49B0-8320-E13553745E20}"/>
          </ac:spMkLst>
        </pc:spChg>
        <pc:spChg chg="mod">
          <ac:chgData name="Westermayr, Julia" userId="fbf5c3d4-ef48-47fb-adaa-7b68354de2bc" providerId="ADAL" clId="{5D8BBCFB-D5AC-4BF6-8DEB-9C1F735F852C}" dt="2021-05-13T00:04:05.211" v="7113" actId="20577"/>
          <ac:spMkLst>
            <pc:docMk/>
            <pc:sldMk cId="2989464116" sldId="750"/>
            <ac:spMk id="3" creationId="{A905290D-781D-40A3-818E-B2BD03525E50}"/>
          </ac:spMkLst>
        </pc:spChg>
        <pc:spChg chg="add del">
          <ac:chgData name="Westermayr, Julia" userId="fbf5c3d4-ef48-47fb-adaa-7b68354de2bc" providerId="ADAL" clId="{5D8BBCFB-D5AC-4BF6-8DEB-9C1F735F852C}" dt="2021-05-13T00:06:25.582" v="7119" actId="478"/>
          <ac:spMkLst>
            <pc:docMk/>
            <pc:sldMk cId="2989464116" sldId="750"/>
            <ac:spMk id="10" creationId="{F4802BE9-63BF-4712-A464-4EE8E6FEF9C5}"/>
          </ac:spMkLst>
        </pc:spChg>
        <pc:graphicFrameChg chg="add del mod modGraphic">
          <ac:chgData name="Westermayr, Julia" userId="fbf5c3d4-ef48-47fb-adaa-7b68354de2bc" providerId="ADAL" clId="{5D8BBCFB-D5AC-4BF6-8DEB-9C1F735F852C}" dt="2021-05-13T00:04:08.261" v="7114" actId="478"/>
          <ac:graphicFrameMkLst>
            <pc:docMk/>
            <pc:sldMk cId="2989464116" sldId="750"/>
            <ac:graphicFrameMk id="8" creationId="{A618030B-BF8B-4F53-A598-693BA5E1D2B7}"/>
          </ac:graphicFrameMkLst>
        </pc:graphicFrameChg>
        <pc:picChg chg="add del mod">
          <ac:chgData name="Westermayr, Julia" userId="fbf5c3d4-ef48-47fb-adaa-7b68354de2bc" providerId="ADAL" clId="{5D8BBCFB-D5AC-4BF6-8DEB-9C1F735F852C}" dt="2021-05-12T23:56:56.220" v="6867" actId="478"/>
          <ac:picMkLst>
            <pc:docMk/>
            <pc:sldMk cId="2989464116" sldId="750"/>
            <ac:picMk id="5" creationId="{718C9E28-7D5E-4B9B-9938-8F8A1BF551AD}"/>
          </ac:picMkLst>
        </pc:picChg>
        <pc:picChg chg="add del mod">
          <ac:chgData name="Westermayr, Julia" userId="fbf5c3d4-ef48-47fb-adaa-7b68354de2bc" providerId="ADAL" clId="{5D8BBCFB-D5AC-4BF6-8DEB-9C1F735F852C}" dt="2021-05-13T00:01:03.853" v="6977" actId="478"/>
          <ac:picMkLst>
            <pc:docMk/>
            <pc:sldMk cId="2989464116" sldId="750"/>
            <ac:picMk id="6" creationId="{DE2FED43-7293-4BCC-9052-070DE9C04B5C}"/>
          </ac:picMkLst>
        </pc:picChg>
        <pc:picChg chg="add mod">
          <ac:chgData name="Westermayr, Julia" userId="fbf5c3d4-ef48-47fb-adaa-7b68354de2bc" providerId="ADAL" clId="{5D8BBCFB-D5AC-4BF6-8DEB-9C1F735F852C}" dt="2021-05-13T00:03:27.260" v="7088" actId="14100"/>
          <ac:picMkLst>
            <pc:docMk/>
            <pc:sldMk cId="2989464116" sldId="750"/>
            <ac:picMk id="7" creationId="{E791C139-A64E-4E76-B7C0-7CDF97E32066}"/>
          </ac:picMkLst>
        </pc:picChg>
        <pc:picChg chg="add del mod">
          <ac:chgData name="Westermayr, Julia" userId="fbf5c3d4-ef48-47fb-adaa-7b68354de2bc" providerId="ADAL" clId="{5D8BBCFB-D5AC-4BF6-8DEB-9C1F735F852C}" dt="2021-05-13T00:06:20.850" v="7117" actId="478"/>
          <ac:picMkLst>
            <pc:docMk/>
            <pc:sldMk cId="2989464116" sldId="750"/>
            <ac:picMk id="9" creationId="{830014FA-A274-4B37-A289-9F4845EB5A35}"/>
          </ac:picMkLst>
        </pc:picChg>
        <pc:picChg chg="add del mod">
          <ac:chgData name="Westermayr, Julia" userId="fbf5c3d4-ef48-47fb-adaa-7b68354de2bc" providerId="ADAL" clId="{5D8BBCFB-D5AC-4BF6-8DEB-9C1F735F852C}" dt="2021-05-13T00:06:51.545" v="7122" actId="478"/>
          <ac:picMkLst>
            <pc:docMk/>
            <pc:sldMk cId="2989464116" sldId="750"/>
            <ac:picMk id="11" creationId="{9A36090F-2760-4ED7-A3F8-CEDA10D85669}"/>
          </ac:picMkLst>
        </pc:picChg>
        <pc:picChg chg="add del">
          <ac:chgData name="Westermayr, Julia" userId="fbf5c3d4-ef48-47fb-adaa-7b68354de2bc" providerId="ADAL" clId="{5D8BBCFB-D5AC-4BF6-8DEB-9C1F735F852C}" dt="2021-05-13T00:07:07.587" v="7124" actId="478"/>
          <ac:picMkLst>
            <pc:docMk/>
            <pc:sldMk cId="2989464116" sldId="750"/>
            <ac:picMk id="12" creationId="{CCB333D8-FAF7-45C3-B58B-054335DCD2B8}"/>
          </ac:picMkLst>
        </pc:picChg>
        <pc:picChg chg="add mod modCrop">
          <ac:chgData name="Westermayr, Julia" userId="fbf5c3d4-ef48-47fb-adaa-7b68354de2bc" providerId="ADAL" clId="{5D8BBCFB-D5AC-4BF6-8DEB-9C1F735F852C}" dt="2021-05-13T00:07:52.124" v="7136" actId="1076"/>
          <ac:picMkLst>
            <pc:docMk/>
            <pc:sldMk cId="2989464116" sldId="750"/>
            <ac:picMk id="14" creationId="{466854D8-1624-40A9-A6A4-77F133B3C5BA}"/>
          </ac:picMkLst>
        </pc:picChg>
      </pc:sldChg>
      <pc:sldChg chg="addSp delSp modSp add mod ord modAnim">
        <pc:chgData name="Westermayr, Julia" userId="fbf5c3d4-ef48-47fb-adaa-7b68354de2bc" providerId="ADAL" clId="{5D8BBCFB-D5AC-4BF6-8DEB-9C1F735F852C}" dt="2021-05-16T20:49:05.754" v="12420" actId="20577"/>
        <pc:sldMkLst>
          <pc:docMk/>
          <pc:sldMk cId="223305107" sldId="751"/>
        </pc:sldMkLst>
        <pc:spChg chg="mod">
          <ac:chgData name="Westermayr, Julia" userId="fbf5c3d4-ef48-47fb-adaa-7b68354de2bc" providerId="ADAL" clId="{5D8BBCFB-D5AC-4BF6-8DEB-9C1F735F852C}" dt="2021-05-13T00:15:50.141" v="7481" actId="122"/>
          <ac:spMkLst>
            <pc:docMk/>
            <pc:sldMk cId="223305107" sldId="751"/>
            <ac:spMk id="2" creationId="{7AB84C0E-7A26-49B0-8320-E13553745E20}"/>
          </ac:spMkLst>
        </pc:spChg>
        <pc:spChg chg="del">
          <ac:chgData name="Westermayr, Julia" userId="fbf5c3d4-ef48-47fb-adaa-7b68354de2bc" providerId="ADAL" clId="{5D8BBCFB-D5AC-4BF6-8DEB-9C1F735F852C}" dt="2021-05-13T00:09:44.409" v="7213" actId="478"/>
          <ac:spMkLst>
            <pc:docMk/>
            <pc:sldMk cId="223305107" sldId="751"/>
            <ac:spMk id="3" creationId="{A905290D-781D-40A3-818E-B2BD03525E50}"/>
          </ac:spMkLst>
        </pc:spChg>
        <pc:spChg chg="add mod">
          <ac:chgData name="Westermayr, Julia" userId="fbf5c3d4-ef48-47fb-adaa-7b68354de2bc" providerId="ADAL" clId="{5D8BBCFB-D5AC-4BF6-8DEB-9C1F735F852C}" dt="2021-05-16T20:49:05.754" v="12420" actId="20577"/>
          <ac:spMkLst>
            <pc:docMk/>
            <pc:sldMk cId="223305107" sldId="751"/>
            <ac:spMk id="5" creationId="{BC689C05-0EB3-4C3D-8CA0-F6A98F352D5F}"/>
          </ac:spMkLst>
        </pc:spChg>
        <pc:spChg chg="add del mod">
          <ac:chgData name="Westermayr, Julia" userId="fbf5c3d4-ef48-47fb-adaa-7b68354de2bc" providerId="ADAL" clId="{5D8BBCFB-D5AC-4BF6-8DEB-9C1F735F852C}" dt="2021-05-13T00:09:48.646" v="7214" actId="478"/>
          <ac:spMkLst>
            <pc:docMk/>
            <pc:sldMk cId="223305107" sldId="751"/>
            <ac:spMk id="7" creationId="{9AC791E6-D680-4965-8F6B-26B16DA2FCB6}"/>
          </ac:spMkLst>
        </pc:spChg>
        <pc:picChg chg="mod">
          <ac:chgData name="Westermayr, Julia" userId="fbf5c3d4-ef48-47fb-adaa-7b68354de2bc" providerId="ADAL" clId="{5D8BBCFB-D5AC-4BF6-8DEB-9C1F735F852C}" dt="2021-05-13T00:15:36.912" v="7444" actId="1076"/>
          <ac:picMkLst>
            <pc:docMk/>
            <pc:sldMk cId="223305107" sldId="751"/>
            <ac:picMk id="6" creationId="{DE2FED43-7293-4BCC-9052-070DE9C04B5C}"/>
          </ac:picMkLst>
        </pc:picChg>
      </pc:sldChg>
      <pc:sldChg chg="addSp delSp modSp add mod setBg delAnim modAnim">
        <pc:chgData name="Westermayr, Julia" userId="fbf5c3d4-ef48-47fb-adaa-7b68354de2bc" providerId="ADAL" clId="{5D8BBCFB-D5AC-4BF6-8DEB-9C1F735F852C}" dt="2021-05-16T20:49:10.790" v="12424" actId="20577"/>
        <pc:sldMkLst>
          <pc:docMk/>
          <pc:sldMk cId="3416004465" sldId="752"/>
        </pc:sldMkLst>
        <pc:spChg chg="mod">
          <ac:chgData name="Westermayr, Julia" userId="fbf5c3d4-ef48-47fb-adaa-7b68354de2bc" providerId="ADAL" clId="{5D8BBCFB-D5AC-4BF6-8DEB-9C1F735F852C}" dt="2021-05-13T00:09:25.034" v="7210" actId="1076"/>
          <ac:spMkLst>
            <pc:docMk/>
            <pc:sldMk cId="3416004465" sldId="752"/>
            <ac:spMk id="2" creationId="{9D30C31F-210C-442A-A100-AE4E54DDBA69}"/>
          </ac:spMkLst>
        </pc:spChg>
        <pc:spChg chg="del">
          <ac:chgData name="Westermayr, Julia" userId="fbf5c3d4-ef48-47fb-adaa-7b68354de2bc" providerId="ADAL" clId="{5D8BBCFB-D5AC-4BF6-8DEB-9C1F735F852C}" dt="2021-05-13T00:08:25.490" v="7140" actId="478"/>
          <ac:spMkLst>
            <pc:docMk/>
            <pc:sldMk cId="3416004465" sldId="752"/>
            <ac:spMk id="3" creationId="{BEDC3576-A5F7-4A9B-9A32-DBAC969BEF40}"/>
          </ac:spMkLst>
        </pc:spChg>
        <pc:spChg chg="add mod">
          <ac:chgData name="Westermayr, Julia" userId="fbf5c3d4-ef48-47fb-adaa-7b68354de2bc" providerId="ADAL" clId="{5D8BBCFB-D5AC-4BF6-8DEB-9C1F735F852C}" dt="2021-05-16T19:53:08.778" v="11304" actId="21"/>
          <ac:spMkLst>
            <pc:docMk/>
            <pc:sldMk cId="3416004465" sldId="752"/>
            <ac:spMk id="5" creationId="{286B8E99-F7CD-43F2-BDCD-946D0F1EB4F5}"/>
          </ac:spMkLst>
        </pc:spChg>
        <pc:spChg chg="mod">
          <ac:chgData name="Westermayr, Julia" userId="fbf5c3d4-ef48-47fb-adaa-7b68354de2bc" providerId="ADAL" clId="{5D8BBCFB-D5AC-4BF6-8DEB-9C1F735F852C}" dt="2021-05-16T19:51:42.270" v="11231" actId="688"/>
          <ac:spMkLst>
            <pc:docMk/>
            <pc:sldMk cId="3416004465" sldId="752"/>
            <ac:spMk id="7" creationId="{8093CB99-ADDF-41FE-ACD7-5CF96D98223E}"/>
          </ac:spMkLst>
        </pc:spChg>
        <pc:spChg chg="add mod">
          <ac:chgData name="Westermayr, Julia" userId="fbf5c3d4-ef48-47fb-adaa-7b68354de2bc" providerId="ADAL" clId="{5D8BBCFB-D5AC-4BF6-8DEB-9C1F735F852C}" dt="2021-05-16T19:52:35.702" v="11302" actId="207"/>
          <ac:spMkLst>
            <pc:docMk/>
            <pc:sldMk cId="3416004465" sldId="752"/>
            <ac:spMk id="8" creationId="{45308FBF-292B-462E-A613-29EDF7FBA590}"/>
          </ac:spMkLst>
        </pc:spChg>
        <pc:spChg chg="add mod">
          <ac:chgData name="Westermayr, Julia" userId="fbf5c3d4-ef48-47fb-adaa-7b68354de2bc" providerId="ADAL" clId="{5D8BBCFB-D5AC-4BF6-8DEB-9C1F735F852C}" dt="2021-05-16T19:53:36.390" v="11408" actId="1038"/>
          <ac:spMkLst>
            <pc:docMk/>
            <pc:sldMk cId="3416004465" sldId="752"/>
            <ac:spMk id="13" creationId="{D81F649A-BDB6-4C59-8673-1B655C74488D}"/>
          </ac:spMkLst>
        </pc:spChg>
        <pc:spChg chg="add mod">
          <ac:chgData name="Westermayr, Julia" userId="fbf5c3d4-ef48-47fb-adaa-7b68354de2bc" providerId="ADAL" clId="{5D8BBCFB-D5AC-4BF6-8DEB-9C1F735F852C}" dt="2021-05-16T20:49:10.790" v="12424" actId="20577"/>
          <ac:spMkLst>
            <pc:docMk/>
            <pc:sldMk cId="3416004465" sldId="752"/>
            <ac:spMk id="15" creationId="{DECB83B6-45B8-4AD4-BA27-F107D2655C0D}"/>
          </ac:spMkLst>
        </pc:spChg>
        <pc:spChg chg="add mod">
          <ac:chgData name="Westermayr, Julia" userId="fbf5c3d4-ef48-47fb-adaa-7b68354de2bc" providerId="ADAL" clId="{5D8BBCFB-D5AC-4BF6-8DEB-9C1F735F852C}" dt="2021-05-16T19:53:57.059" v="11413" actId="1582"/>
          <ac:spMkLst>
            <pc:docMk/>
            <pc:sldMk cId="3416004465" sldId="752"/>
            <ac:spMk id="16" creationId="{0878BC8A-5ED5-45FE-8796-5770A7D69E24}"/>
          </ac:spMkLst>
        </pc:spChg>
        <pc:spChg chg="del">
          <ac:chgData name="Westermayr, Julia" userId="fbf5c3d4-ef48-47fb-adaa-7b68354de2bc" providerId="ADAL" clId="{5D8BBCFB-D5AC-4BF6-8DEB-9C1F735F852C}" dt="2021-05-13T00:08:34.430" v="7143" actId="478"/>
          <ac:spMkLst>
            <pc:docMk/>
            <pc:sldMk cId="3416004465" sldId="752"/>
            <ac:spMk id="18" creationId="{52F68CDF-63CC-4DA1-AED4-D72E222CF94A}"/>
          </ac:spMkLst>
        </pc:spChg>
        <pc:spChg chg="del">
          <ac:chgData name="Westermayr, Julia" userId="fbf5c3d4-ef48-47fb-adaa-7b68354de2bc" providerId="ADAL" clId="{5D8BBCFB-D5AC-4BF6-8DEB-9C1F735F852C}" dt="2021-05-13T00:08:28.683" v="7141" actId="478"/>
          <ac:spMkLst>
            <pc:docMk/>
            <pc:sldMk cId="3416004465" sldId="752"/>
            <ac:spMk id="21" creationId="{5AD424AA-0320-4313-B259-811C404C4F87}"/>
          </ac:spMkLst>
        </pc:spChg>
        <pc:spChg chg="del">
          <ac:chgData name="Westermayr, Julia" userId="fbf5c3d4-ef48-47fb-adaa-7b68354de2bc" providerId="ADAL" clId="{5D8BBCFB-D5AC-4BF6-8DEB-9C1F735F852C}" dt="2021-05-13T00:08:28.683" v="7141" actId="478"/>
          <ac:spMkLst>
            <pc:docMk/>
            <pc:sldMk cId="3416004465" sldId="752"/>
            <ac:spMk id="22" creationId="{6A5FA847-0632-4906-8AE9-BD27EA5C3C65}"/>
          </ac:spMkLst>
        </pc:spChg>
        <pc:spChg chg="del">
          <ac:chgData name="Westermayr, Julia" userId="fbf5c3d4-ef48-47fb-adaa-7b68354de2bc" providerId="ADAL" clId="{5D8BBCFB-D5AC-4BF6-8DEB-9C1F735F852C}" dt="2021-05-13T00:08:28.683" v="7141" actId="478"/>
          <ac:spMkLst>
            <pc:docMk/>
            <pc:sldMk cId="3416004465" sldId="752"/>
            <ac:spMk id="35" creationId="{8D96B41B-667D-47D3-B474-2F767683911B}"/>
          </ac:spMkLst>
        </pc:spChg>
        <pc:spChg chg="del">
          <ac:chgData name="Westermayr, Julia" userId="fbf5c3d4-ef48-47fb-adaa-7b68354de2bc" providerId="ADAL" clId="{5D8BBCFB-D5AC-4BF6-8DEB-9C1F735F852C}" dt="2021-05-13T00:08:28.683" v="7141" actId="478"/>
          <ac:spMkLst>
            <pc:docMk/>
            <pc:sldMk cId="3416004465" sldId="752"/>
            <ac:spMk id="36" creationId="{EC85DCC4-011C-4EAD-94E6-D2C41E7AEC46}"/>
          </ac:spMkLst>
        </pc:spChg>
        <pc:spChg chg="del">
          <ac:chgData name="Westermayr, Julia" userId="fbf5c3d4-ef48-47fb-adaa-7b68354de2bc" providerId="ADAL" clId="{5D8BBCFB-D5AC-4BF6-8DEB-9C1F735F852C}" dt="2021-05-13T00:08:32.481" v="7142" actId="478"/>
          <ac:spMkLst>
            <pc:docMk/>
            <pc:sldMk cId="3416004465" sldId="752"/>
            <ac:spMk id="39" creationId="{70DB5749-9617-420C-9603-AFD7113F9E20}"/>
          </ac:spMkLst>
        </pc:spChg>
        <pc:grpChg chg="del">
          <ac:chgData name="Westermayr, Julia" userId="fbf5c3d4-ef48-47fb-adaa-7b68354de2bc" providerId="ADAL" clId="{5D8BBCFB-D5AC-4BF6-8DEB-9C1F735F852C}" dt="2021-05-13T00:08:28.683" v="7141" actId="478"/>
          <ac:grpSpMkLst>
            <pc:docMk/>
            <pc:sldMk cId="3416004465" sldId="752"/>
            <ac:grpSpMk id="27" creationId="{F79738EA-AFAD-458B-8600-1A6075910169}"/>
          </ac:grpSpMkLst>
        </pc:grpChg>
        <pc:picChg chg="add mod ord">
          <ac:chgData name="Westermayr, Julia" userId="fbf5c3d4-ef48-47fb-adaa-7b68354de2bc" providerId="ADAL" clId="{5D8BBCFB-D5AC-4BF6-8DEB-9C1F735F852C}" dt="2021-05-13T00:11:19.860" v="7248" actId="1076"/>
          <ac:picMkLst>
            <pc:docMk/>
            <pc:sldMk cId="3416004465" sldId="752"/>
            <ac:picMk id="6" creationId="{2B2AC84B-B86F-49E1-9228-02A702D59E70}"/>
          </ac:picMkLst>
        </pc:picChg>
        <pc:picChg chg="del">
          <ac:chgData name="Westermayr, Julia" userId="fbf5c3d4-ef48-47fb-adaa-7b68354de2bc" providerId="ADAL" clId="{5D8BBCFB-D5AC-4BF6-8DEB-9C1F735F852C}" dt="2021-05-13T00:08:28.683" v="7141" actId="478"/>
          <ac:picMkLst>
            <pc:docMk/>
            <pc:sldMk cId="3416004465" sldId="752"/>
            <ac:picMk id="20" creationId="{36C4C3CF-871F-4207-86DA-3A1E2A341F6C}"/>
          </ac:picMkLst>
        </pc:picChg>
        <pc:picChg chg="add mod">
          <ac:chgData name="Westermayr, Julia" userId="fbf5c3d4-ef48-47fb-adaa-7b68354de2bc" providerId="ADAL" clId="{5D8BBCFB-D5AC-4BF6-8DEB-9C1F735F852C}" dt="2021-05-13T00:11:08.263" v="7246" actId="1076"/>
          <ac:picMkLst>
            <pc:docMk/>
            <pc:sldMk cId="3416004465" sldId="752"/>
            <ac:picMk id="26" creationId="{B1C44FDD-6194-499E-9749-2466ABC3DA63}"/>
          </ac:picMkLst>
        </pc:picChg>
        <pc:picChg chg="del">
          <ac:chgData name="Westermayr, Julia" userId="fbf5c3d4-ef48-47fb-adaa-7b68354de2bc" providerId="ADAL" clId="{5D8BBCFB-D5AC-4BF6-8DEB-9C1F735F852C}" dt="2021-05-13T00:08:28.683" v="7141" actId="478"/>
          <ac:picMkLst>
            <pc:docMk/>
            <pc:sldMk cId="3416004465" sldId="752"/>
            <ac:picMk id="33" creationId="{3C118E2E-3BF0-4C4E-8D81-DA90FD5DDB8B}"/>
          </ac:picMkLst>
        </pc:picChg>
        <pc:picChg chg="del">
          <ac:chgData name="Westermayr, Julia" userId="fbf5c3d4-ef48-47fb-adaa-7b68354de2bc" providerId="ADAL" clId="{5D8BBCFB-D5AC-4BF6-8DEB-9C1F735F852C}" dt="2021-05-13T00:08:28.683" v="7141" actId="478"/>
          <ac:picMkLst>
            <pc:docMk/>
            <pc:sldMk cId="3416004465" sldId="752"/>
            <ac:picMk id="34" creationId="{D4BF9B26-0EDD-48FF-B6BC-54AC7FF07078}"/>
          </ac:picMkLst>
        </pc:picChg>
        <pc:picChg chg="del">
          <ac:chgData name="Westermayr, Julia" userId="fbf5c3d4-ef48-47fb-adaa-7b68354de2bc" providerId="ADAL" clId="{5D8BBCFB-D5AC-4BF6-8DEB-9C1F735F852C}" dt="2021-05-13T00:08:28.683" v="7141" actId="478"/>
          <ac:picMkLst>
            <pc:docMk/>
            <pc:sldMk cId="3416004465" sldId="752"/>
            <ac:picMk id="37" creationId="{3E7CE2CF-B415-4C7A-8173-FFFCAB025429}"/>
          </ac:picMkLst>
        </pc:picChg>
        <pc:picChg chg="del">
          <ac:chgData name="Westermayr, Julia" userId="fbf5c3d4-ef48-47fb-adaa-7b68354de2bc" providerId="ADAL" clId="{5D8BBCFB-D5AC-4BF6-8DEB-9C1F735F852C}" dt="2021-05-13T00:08:28.683" v="7141" actId="478"/>
          <ac:picMkLst>
            <pc:docMk/>
            <pc:sldMk cId="3416004465" sldId="752"/>
            <ac:picMk id="38" creationId="{552A58E4-7351-4DFF-9DD9-D6F0D9BBB1FA}"/>
          </ac:picMkLst>
        </pc:picChg>
        <pc:cxnChg chg="add del mod">
          <ac:chgData name="Westermayr, Julia" userId="fbf5c3d4-ef48-47fb-adaa-7b68354de2bc" providerId="ADAL" clId="{5D8BBCFB-D5AC-4BF6-8DEB-9C1F735F852C}" dt="2021-05-16T19:52:21.133" v="11300" actId="478"/>
          <ac:cxnSpMkLst>
            <pc:docMk/>
            <pc:sldMk cId="3416004465" sldId="752"/>
            <ac:cxnSpMk id="10" creationId="{F3F34CC6-C795-4AD6-A071-06470B571060}"/>
          </ac:cxnSpMkLst>
        </pc:cxnChg>
        <pc:cxnChg chg="del">
          <ac:chgData name="Westermayr, Julia" userId="fbf5c3d4-ef48-47fb-adaa-7b68354de2bc" providerId="ADAL" clId="{5D8BBCFB-D5AC-4BF6-8DEB-9C1F735F852C}" dt="2021-05-13T00:08:28.683" v="7141" actId="478"/>
          <ac:cxnSpMkLst>
            <pc:docMk/>
            <pc:sldMk cId="3416004465" sldId="752"/>
            <ac:cxnSpMk id="23" creationId="{4ACB27D8-C10D-4560-BDA4-DA4AD2392A88}"/>
          </ac:cxnSpMkLst>
        </pc:cxnChg>
        <pc:cxnChg chg="del">
          <ac:chgData name="Westermayr, Julia" userId="fbf5c3d4-ef48-47fb-adaa-7b68354de2bc" providerId="ADAL" clId="{5D8BBCFB-D5AC-4BF6-8DEB-9C1F735F852C}" dt="2021-05-13T00:08:28.683" v="7141" actId="478"/>
          <ac:cxnSpMkLst>
            <pc:docMk/>
            <pc:sldMk cId="3416004465" sldId="752"/>
            <ac:cxnSpMk id="25" creationId="{F34C18C7-EA90-464F-8A32-893D65568424}"/>
          </ac:cxnSpMkLst>
        </pc:cxnChg>
        <pc:cxnChg chg="add del mod">
          <ac:chgData name="Westermayr, Julia" userId="fbf5c3d4-ef48-47fb-adaa-7b68354de2bc" providerId="ADAL" clId="{5D8BBCFB-D5AC-4BF6-8DEB-9C1F735F852C}" dt="2021-05-16T19:52:23.596" v="11301" actId="478"/>
          <ac:cxnSpMkLst>
            <pc:docMk/>
            <pc:sldMk cId="3416004465" sldId="752"/>
            <ac:cxnSpMk id="31" creationId="{A80A8776-40FA-4296-B586-B1832F856EE3}"/>
          </ac:cxnSpMkLst>
        </pc:cxnChg>
        <pc:cxnChg chg="add del mod">
          <ac:chgData name="Westermayr, Julia" userId="fbf5c3d4-ef48-47fb-adaa-7b68354de2bc" providerId="ADAL" clId="{5D8BBCFB-D5AC-4BF6-8DEB-9C1F735F852C}" dt="2021-05-13T00:14:27.421" v="7423" actId="478"/>
          <ac:cxnSpMkLst>
            <pc:docMk/>
            <pc:sldMk cId="3416004465" sldId="752"/>
            <ac:cxnSpMk id="40" creationId="{C51BEB5F-C539-4F03-9D81-A71FBD686F90}"/>
          </ac:cxnSpMkLst>
        </pc:cxnChg>
        <pc:cxnChg chg="add del mod">
          <ac:chgData name="Westermayr, Julia" userId="fbf5c3d4-ef48-47fb-adaa-7b68354de2bc" providerId="ADAL" clId="{5D8BBCFB-D5AC-4BF6-8DEB-9C1F735F852C}" dt="2021-05-13T00:14:27.421" v="7423" actId="478"/>
          <ac:cxnSpMkLst>
            <pc:docMk/>
            <pc:sldMk cId="3416004465" sldId="752"/>
            <ac:cxnSpMk id="41" creationId="{6950372C-2F64-4A39-89F0-372D4E459BED}"/>
          </ac:cxnSpMkLst>
        </pc:cxnChg>
        <pc:cxnChg chg="add del mod">
          <ac:chgData name="Westermayr, Julia" userId="fbf5c3d4-ef48-47fb-adaa-7b68354de2bc" providerId="ADAL" clId="{5D8BBCFB-D5AC-4BF6-8DEB-9C1F735F852C}" dt="2021-05-13T00:18:26.650" v="7820" actId="478"/>
          <ac:cxnSpMkLst>
            <pc:docMk/>
            <pc:sldMk cId="3416004465" sldId="752"/>
            <ac:cxnSpMk id="42" creationId="{E6A0FA75-C5E5-4A1B-9279-2252A8F456A0}"/>
          </ac:cxnSpMkLst>
        </pc:cxnChg>
        <pc:cxnChg chg="add del mod">
          <ac:chgData name="Westermayr, Julia" userId="fbf5c3d4-ef48-47fb-adaa-7b68354de2bc" providerId="ADAL" clId="{5D8BBCFB-D5AC-4BF6-8DEB-9C1F735F852C}" dt="2021-05-13T00:18:28.172" v="7821" actId="478"/>
          <ac:cxnSpMkLst>
            <pc:docMk/>
            <pc:sldMk cId="3416004465" sldId="752"/>
            <ac:cxnSpMk id="43" creationId="{982B14F2-6AE6-4F4F-AB96-041589FD75A3}"/>
          </ac:cxnSpMkLst>
        </pc:cxnChg>
      </pc:sldChg>
      <pc:sldChg chg="addSp delSp modSp new mod addAnim delAnim modAnim">
        <pc:chgData name="Westermayr, Julia" userId="fbf5c3d4-ef48-47fb-adaa-7b68354de2bc" providerId="ADAL" clId="{5D8BBCFB-D5AC-4BF6-8DEB-9C1F735F852C}" dt="2021-05-25T09:04:36.072" v="18623"/>
        <pc:sldMkLst>
          <pc:docMk/>
          <pc:sldMk cId="3949612585" sldId="753"/>
        </pc:sldMkLst>
        <pc:spChg chg="mod">
          <ac:chgData name="Westermayr, Julia" userId="fbf5c3d4-ef48-47fb-adaa-7b68354de2bc" providerId="ADAL" clId="{5D8BBCFB-D5AC-4BF6-8DEB-9C1F735F852C}" dt="2021-05-17T08:05:21.989" v="15833" actId="1037"/>
          <ac:spMkLst>
            <pc:docMk/>
            <pc:sldMk cId="3949612585" sldId="753"/>
            <ac:spMk id="2" creationId="{9DAAEEA9-290D-4A3F-BEB6-71329922982E}"/>
          </ac:spMkLst>
        </pc:spChg>
        <pc:spChg chg="mod">
          <ac:chgData name="Westermayr, Julia" userId="fbf5c3d4-ef48-47fb-adaa-7b68354de2bc" providerId="ADAL" clId="{5D8BBCFB-D5AC-4BF6-8DEB-9C1F735F852C}" dt="2021-05-18T15:49:57.531" v="18402" actId="20577"/>
          <ac:spMkLst>
            <pc:docMk/>
            <pc:sldMk cId="3949612585" sldId="753"/>
            <ac:spMk id="3" creationId="{90CD4674-D335-4CA0-8E7C-563C43B88F5B}"/>
          </ac:spMkLst>
        </pc:spChg>
        <pc:spChg chg="del mod">
          <ac:chgData name="Westermayr, Julia" userId="fbf5c3d4-ef48-47fb-adaa-7b68354de2bc" providerId="ADAL" clId="{5D8BBCFB-D5AC-4BF6-8DEB-9C1F735F852C}" dt="2021-05-16T20:44:17.118" v="12331" actId="478"/>
          <ac:spMkLst>
            <pc:docMk/>
            <pc:sldMk cId="3949612585" sldId="753"/>
            <ac:spMk id="4" creationId="{EB178017-7E10-48FA-8EE8-ACF856D6B366}"/>
          </ac:spMkLst>
        </pc:spChg>
        <pc:spChg chg="add mod">
          <ac:chgData name="Westermayr, Julia" userId="fbf5c3d4-ef48-47fb-adaa-7b68354de2bc" providerId="ADAL" clId="{5D8BBCFB-D5AC-4BF6-8DEB-9C1F735F852C}" dt="2021-05-18T11:13:56.002" v="17929" actId="1035"/>
          <ac:spMkLst>
            <pc:docMk/>
            <pc:sldMk cId="3949612585" sldId="753"/>
            <ac:spMk id="13" creationId="{48301FD5-FC5E-4BF8-9148-1A3DEE9BFD02}"/>
          </ac:spMkLst>
        </pc:spChg>
        <pc:spChg chg="add mod">
          <ac:chgData name="Westermayr, Julia" userId="fbf5c3d4-ef48-47fb-adaa-7b68354de2bc" providerId="ADAL" clId="{5D8BBCFB-D5AC-4BF6-8DEB-9C1F735F852C}" dt="2021-05-18T11:14:02.972" v="17952" actId="1035"/>
          <ac:spMkLst>
            <pc:docMk/>
            <pc:sldMk cId="3949612585" sldId="753"/>
            <ac:spMk id="18" creationId="{C4FDD04E-407C-4836-8BB8-6E6815084C91}"/>
          </ac:spMkLst>
        </pc:spChg>
        <pc:spChg chg="add mod">
          <ac:chgData name="Westermayr, Julia" userId="fbf5c3d4-ef48-47fb-adaa-7b68354de2bc" providerId="ADAL" clId="{5D8BBCFB-D5AC-4BF6-8DEB-9C1F735F852C}" dt="2021-05-18T11:13:56.002" v="17929" actId="1035"/>
          <ac:spMkLst>
            <pc:docMk/>
            <pc:sldMk cId="3949612585" sldId="753"/>
            <ac:spMk id="19" creationId="{A96F954C-3A31-47E4-BEE3-C87EA2367555}"/>
          </ac:spMkLst>
        </pc:spChg>
        <pc:spChg chg="add mod">
          <ac:chgData name="Westermayr, Julia" userId="fbf5c3d4-ef48-47fb-adaa-7b68354de2bc" providerId="ADAL" clId="{5D8BBCFB-D5AC-4BF6-8DEB-9C1F735F852C}" dt="2021-05-16T20:48:56.595" v="12410" actId="20577"/>
          <ac:spMkLst>
            <pc:docMk/>
            <pc:sldMk cId="3949612585" sldId="753"/>
            <ac:spMk id="22" creationId="{2714B102-DFF5-454F-891A-BCA2B79DC831}"/>
          </ac:spMkLst>
        </pc:spChg>
        <pc:spChg chg="add mod">
          <ac:chgData name="Westermayr, Julia" userId="fbf5c3d4-ef48-47fb-adaa-7b68354de2bc" providerId="ADAL" clId="{5D8BBCFB-D5AC-4BF6-8DEB-9C1F735F852C}" dt="2021-05-17T08:05:36.926" v="15878" actId="1076"/>
          <ac:spMkLst>
            <pc:docMk/>
            <pc:sldMk cId="3949612585" sldId="753"/>
            <ac:spMk id="23" creationId="{2B2FA25E-1728-415F-9E34-413D7FA53193}"/>
          </ac:spMkLst>
        </pc:spChg>
        <pc:spChg chg="add mod">
          <ac:chgData name="Westermayr, Julia" userId="fbf5c3d4-ef48-47fb-adaa-7b68354de2bc" providerId="ADAL" clId="{5D8BBCFB-D5AC-4BF6-8DEB-9C1F735F852C}" dt="2021-05-17T08:04:52.432" v="15811" actId="1076"/>
          <ac:spMkLst>
            <pc:docMk/>
            <pc:sldMk cId="3949612585" sldId="753"/>
            <ac:spMk id="24" creationId="{6D14E470-4977-4140-BB47-4459E58BFABB}"/>
          </ac:spMkLst>
        </pc:spChg>
        <pc:picChg chg="add mod">
          <ac:chgData name="Westermayr, Julia" userId="fbf5c3d4-ef48-47fb-adaa-7b68354de2bc" providerId="ADAL" clId="{5D8BBCFB-D5AC-4BF6-8DEB-9C1F735F852C}" dt="2021-05-18T11:13:56.002" v="17929" actId="1035"/>
          <ac:picMkLst>
            <pc:docMk/>
            <pc:sldMk cId="3949612585" sldId="753"/>
            <ac:picMk id="5" creationId="{32AACDB7-6333-4B0B-B9B4-9DCDFDD988C4}"/>
          </ac:picMkLst>
        </pc:picChg>
        <pc:picChg chg="add del mod modCrop">
          <ac:chgData name="Westermayr, Julia" userId="fbf5c3d4-ef48-47fb-adaa-7b68354de2bc" providerId="ADAL" clId="{5D8BBCFB-D5AC-4BF6-8DEB-9C1F735F852C}" dt="2021-05-13T00:28:54.808" v="8516" actId="21"/>
          <ac:picMkLst>
            <pc:docMk/>
            <pc:sldMk cId="3949612585" sldId="753"/>
            <ac:picMk id="5" creationId="{D56D27D3-D04D-472A-BC8F-91B0E16520D7}"/>
          </ac:picMkLst>
        </pc:picChg>
        <pc:picChg chg="add mod">
          <ac:chgData name="Westermayr, Julia" userId="fbf5c3d4-ef48-47fb-adaa-7b68354de2bc" providerId="ADAL" clId="{5D8BBCFB-D5AC-4BF6-8DEB-9C1F735F852C}" dt="2021-05-18T11:13:56.002" v="17929" actId="1035"/>
          <ac:picMkLst>
            <pc:docMk/>
            <pc:sldMk cId="3949612585" sldId="753"/>
            <ac:picMk id="6" creationId="{B0C2D9CC-E6B8-4795-A977-73B0FB0CEF42}"/>
          </ac:picMkLst>
        </pc:picChg>
        <pc:picChg chg="add mod modCrop">
          <ac:chgData name="Westermayr, Julia" userId="fbf5c3d4-ef48-47fb-adaa-7b68354de2bc" providerId="ADAL" clId="{5D8BBCFB-D5AC-4BF6-8DEB-9C1F735F852C}" dt="2021-05-18T15:51:55.255" v="18421" actId="1036"/>
          <ac:picMkLst>
            <pc:docMk/>
            <pc:sldMk cId="3949612585" sldId="753"/>
            <ac:picMk id="7" creationId="{EFC49154-7396-4212-AC5E-4E1EA70CDA5B}"/>
          </ac:picMkLst>
        </pc:picChg>
        <pc:picChg chg="add mod">
          <ac:chgData name="Westermayr, Julia" userId="fbf5c3d4-ef48-47fb-adaa-7b68354de2bc" providerId="ADAL" clId="{5D8BBCFB-D5AC-4BF6-8DEB-9C1F735F852C}" dt="2021-05-18T11:13:56.002" v="17929" actId="1035"/>
          <ac:picMkLst>
            <pc:docMk/>
            <pc:sldMk cId="3949612585" sldId="753"/>
            <ac:picMk id="12" creationId="{A1388EB3-A3B8-4B4C-81F5-50491CC3C0A3}"/>
          </ac:picMkLst>
        </pc:picChg>
        <pc:picChg chg="add mod">
          <ac:chgData name="Westermayr, Julia" userId="fbf5c3d4-ef48-47fb-adaa-7b68354de2bc" providerId="ADAL" clId="{5D8BBCFB-D5AC-4BF6-8DEB-9C1F735F852C}" dt="2021-05-18T11:13:56.002" v="17929" actId="1035"/>
          <ac:picMkLst>
            <pc:docMk/>
            <pc:sldMk cId="3949612585" sldId="753"/>
            <ac:picMk id="14" creationId="{4C29BA50-16A4-497B-8C8D-364021ECA46A}"/>
          </ac:picMkLst>
        </pc:picChg>
        <pc:picChg chg="add mod">
          <ac:chgData name="Westermayr, Julia" userId="fbf5c3d4-ef48-47fb-adaa-7b68354de2bc" providerId="ADAL" clId="{5D8BBCFB-D5AC-4BF6-8DEB-9C1F735F852C}" dt="2021-05-18T11:13:56.002" v="17929" actId="1035"/>
          <ac:picMkLst>
            <pc:docMk/>
            <pc:sldMk cId="3949612585" sldId="753"/>
            <ac:picMk id="15" creationId="{E0649311-3B52-47CF-84C3-6DD247F93C29}"/>
          </ac:picMkLst>
        </pc:picChg>
        <pc:picChg chg="add mod">
          <ac:chgData name="Westermayr, Julia" userId="fbf5c3d4-ef48-47fb-adaa-7b68354de2bc" providerId="ADAL" clId="{5D8BBCFB-D5AC-4BF6-8DEB-9C1F735F852C}" dt="2021-05-18T15:52:01.681" v="18423" actId="1035"/>
          <ac:picMkLst>
            <pc:docMk/>
            <pc:sldMk cId="3949612585" sldId="753"/>
            <ac:picMk id="17" creationId="{23EE2946-4E72-4FAE-8C1A-0BA6E71FAAC0}"/>
          </ac:picMkLst>
        </pc:picChg>
        <pc:picChg chg="add del mod modCrop">
          <ac:chgData name="Westermayr, Julia" userId="fbf5c3d4-ef48-47fb-adaa-7b68354de2bc" providerId="ADAL" clId="{5D8BBCFB-D5AC-4BF6-8DEB-9C1F735F852C}" dt="2021-05-18T15:50:59.160" v="18404" actId="478"/>
          <ac:picMkLst>
            <pc:docMk/>
            <pc:sldMk cId="3949612585" sldId="753"/>
            <ac:picMk id="20" creationId="{0119908D-1933-41F2-8ACF-9AFB5F3296B8}"/>
          </ac:picMkLst>
        </pc:picChg>
        <pc:picChg chg="add mod">
          <ac:chgData name="Westermayr, Julia" userId="fbf5c3d4-ef48-47fb-adaa-7b68354de2bc" providerId="ADAL" clId="{5D8BBCFB-D5AC-4BF6-8DEB-9C1F735F852C}" dt="2021-05-16T20:45:07.256" v="12342" actId="1076"/>
          <ac:picMkLst>
            <pc:docMk/>
            <pc:sldMk cId="3949612585" sldId="753"/>
            <ac:picMk id="21" creationId="{6B99B59D-70C8-41B3-825E-6D948F021A4B}"/>
          </ac:picMkLst>
        </pc:picChg>
        <pc:picChg chg="add mod">
          <ac:chgData name="Westermayr, Julia" userId="fbf5c3d4-ef48-47fb-adaa-7b68354de2bc" providerId="ADAL" clId="{5D8BBCFB-D5AC-4BF6-8DEB-9C1F735F852C}" dt="2021-05-18T15:51:50.305" v="18417" actId="1076"/>
          <ac:picMkLst>
            <pc:docMk/>
            <pc:sldMk cId="3949612585" sldId="753"/>
            <ac:picMk id="25" creationId="{F4AC9638-9F91-4CF7-B86D-96C0A4210000}"/>
          </ac:picMkLst>
        </pc:picChg>
        <pc:cxnChg chg="add mod">
          <ac:chgData name="Westermayr, Julia" userId="fbf5c3d4-ef48-47fb-adaa-7b68354de2bc" providerId="ADAL" clId="{5D8BBCFB-D5AC-4BF6-8DEB-9C1F735F852C}" dt="2021-05-18T11:13:56.002" v="17929" actId="1035"/>
          <ac:cxnSpMkLst>
            <pc:docMk/>
            <pc:sldMk cId="3949612585" sldId="753"/>
            <ac:cxnSpMk id="8" creationId="{6B2A797C-2249-461A-B430-8A24CEE456FE}"/>
          </ac:cxnSpMkLst>
        </pc:cxnChg>
        <pc:cxnChg chg="add mod">
          <ac:chgData name="Westermayr, Julia" userId="fbf5c3d4-ef48-47fb-adaa-7b68354de2bc" providerId="ADAL" clId="{5D8BBCFB-D5AC-4BF6-8DEB-9C1F735F852C}" dt="2021-05-18T11:13:56.002" v="17929" actId="1035"/>
          <ac:cxnSpMkLst>
            <pc:docMk/>
            <pc:sldMk cId="3949612585" sldId="753"/>
            <ac:cxnSpMk id="9" creationId="{F16311EE-C904-498F-91FF-EC6FD3E2B896}"/>
          </ac:cxnSpMkLst>
        </pc:cxnChg>
        <pc:cxnChg chg="add mod">
          <ac:chgData name="Westermayr, Julia" userId="fbf5c3d4-ef48-47fb-adaa-7b68354de2bc" providerId="ADAL" clId="{5D8BBCFB-D5AC-4BF6-8DEB-9C1F735F852C}" dt="2021-05-18T11:13:56.002" v="17929" actId="1035"/>
          <ac:cxnSpMkLst>
            <pc:docMk/>
            <pc:sldMk cId="3949612585" sldId="753"/>
            <ac:cxnSpMk id="16" creationId="{4E7AB05B-189E-465D-B8E9-AE7C90D0BC49}"/>
          </ac:cxnSpMkLst>
        </pc:cxnChg>
      </pc:sldChg>
      <pc:sldChg chg="modSp new del mod">
        <pc:chgData name="Westermayr, Julia" userId="fbf5c3d4-ef48-47fb-adaa-7b68354de2bc" providerId="ADAL" clId="{5D8BBCFB-D5AC-4BF6-8DEB-9C1F735F852C}" dt="2021-05-13T00:20:16.971" v="8052" actId="47"/>
        <pc:sldMkLst>
          <pc:docMk/>
          <pc:sldMk cId="4226193172" sldId="754"/>
        </pc:sldMkLst>
        <pc:spChg chg="mod">
          <ac:chgData name="Westermayr, Julia" userId="fbf5c3d4-ef48-47fb-adaa-7b68354de2bc" providerId="ADAL" clId="{5D8BBCFB-D5AC-4BF6-8DEB-9C1F735F852C}" dt="2021-05-13T00:18:39.866" v="7828" actId="20577"/>
          <ac:spMkLst>
            <pc:docMk/>
            <pc:sldMk cId="4226193172" sldId="754"/>
            <ac:spMk id="2" creationId="{CFA61590-62A0-4EC4-AB4C-DA8FDF08FFBA}"/>
          </ac:spMkLst>
        </pc:spChg>
        <pc:spChg chg="mod">
          <ac:chgData name="Westermayr, Julia" userId="fbf5c3d4-ef48-47fb-adaa-7b68354de2bc" providerId="ADAL" clId="{5D8BBCFB-D5AC-4BF6-8DEB-9C1F735F852C}" dt="2021-05-13T00:18:46.669" v="7864" actId="20577"/>
          <ac:spMkLst>
            <pc:docMk/>
            <pc:sldMk cId="4226193172" sldId="754"/>
            <ac:spMk id="3" creationId="{C44784A6-6DBA-4ABD-B772-906F510EB0A8}"/>
          </ac:spMkLst>
        </pc:spChg>
      </pc:sldChg>
      <pc:sldChg chg="add">
        <pc:chgData name="Westermayr, Julia" userId="fbf5c3d4-ef48-47fb-adaa-7b68354de2bc" providerId="ADAL" clId="{5D8BBCFB-D5AC-4BF6-8DEB-9C1F735F852C}" dt="2021-05-16T21:04:33.090" v="13082"/>
        <pc:sldMkLst>
          <pc:docMk/>
          <pc:sldMk cId="2313359734" sldId="755"/>
        </pc:sldMkLst>
      </pc:sldChg>
      <pc:sldChg chg="addSp modSp new del mod ord modAnim">
        <pc:chgData name="Westermayr, Julia" userId="fbf5c3d4-ef48-47fb-adaa-7b68354de2bc" providerId="ADAL" clId="{5D8BBCFB-D5AC-4BF6-8DEB-9C1F735F852C}" dt="2021-05-16T21:04:22.576" v="13081" actId="2696"/>
        <pc:sldMkLst>
          <pc:docMk/>
          <pc:sldMk cId="2969709808" sldId="755"/>
        </pc:sldMkLst>
        <pc:spChg chg="mod">
          <ac:chgData name="Westermayr, Julia" userId="fbf5c3d4-ef48-47fb-adaa-7b68354de2bc" providerId="ADAL" clId="{5D8BBCFB-D5AC-4BF6-8DEB-9C1F735F852C}" dt="2021-05-16T19:51:23.043" v="11230" actId="122"/>
          <ac:spMkLst>
            <pc:docMk/>
            <pc:sldMk cId="2969709808" sldId="755"/>
            <ac:spMk id="2" creationId="{1B457417-62B1-4810-AA86-77F5021A4233}"/>
          </ac:spMkLst>
        </pc:spChg>
        <pc:spChg chg="mod">
          <ac:chgData name="Westermayr, Julia" userId="fbf5c3d4-ef48-47fb-adaa-7b68354de2bc" providerId="ADAL" clId="{5D8BBCFB-D5AC-4BF6-8DEB-9C1F735F852C}" dt="2021-05-16T19:51:05.382" v="11223" actId="20577"/>
          <ac:spMkLst>
            <pc:docMk/>
            <pc:sldMk cId="2969709808" sldId="755"/>
            <ac:spMk id="3" creationId="{3EC167D2-47A5-491B-B3B9-C251C679FD76}"/>
          </ac:spMkLst>
        </pc:spChg>
        <pc:spChg chg="add mod">
          <ac:chgData name="Westermayr, Julia" userId="fbf5c3d4-ef48-47fb-adaa-7b68354de2bc" providerId="ADAL" clId="{5D8BBCFB-D5AC-4BF6-8DEB-9C1F735F852C}" dt="2021-05-16T19:49:58.646" v="11191" actId="113"/>
          <ac:spMkLst>
            <pc:docMk/>
            <pc:sldMk cId="2969709808" sldId="755"/>
            <ac:spMk id="9" creationId="{39083856-DF07-419D-8819-B5981738F596}"/>
          </ac:spMkLst>
        </pc:spChg>
        <pc:picChg chg="add mod">
          <ac:chgData name="Westermayr, Julia" userId="fbf5c3d4-ef48-47fb-adaa-7b68354de2bc" providerId="ADAL" clId="{5D8BBCFB-D5AC-4BF6-8DEB-9C1F735F852C}" dt="2021-05-16T19:44:00.292" v="10960" actId="1076"/>
          <ac:picMkLst>
            <pc:docMk/>
            <pc:sldMk cId="2969709808" sldId="755"/>
            <ac:picMk id="5" creationId="{45BB20C4-4A4C-4435-91C3-6FE8A58B5EA7}"/>
          </ac:picMkLst>
        </pc:picChg>
        <pc:picChg chg="add mod">
          <ac:chgData name="Westermayr, Julia" userId="fbf5c3d4-ef48-47fb-adaa-7b68354de2bc" providerId="ADAL" clId="{5D8BBCFB-D5AC-4BF6-8DEB-9C1F735F852C}" dt="2021-05-16T19:51:09.951" v="11229" actId="1036"/>
          <ac:picMkLst>
            <pc:docMk/>
            <pc:sldMk cId="2969709808" sldId="755"/>
            <ac:picMk id="7" creationId="{C75418E9-D6A8-4790-BB75-1CFE6C51B744}"/>
          </ac:picMkLst>
        </pc:picChg>
      </pc:sldChg>
      <pc:sldChg chg="modSp del mod modAnim">
        <pc:chgData name="Westermayr, Julia" userId="fbf5c3d4-ef48-47fb-adaa-7b68354de2bc" providerId="ADAL" clId="{5D8BBCFB-D5AC-4BF6-8DEB-9C1F735F852C}" dt="2021-05-18T11:12:08.674" v="17817" actId="47"/>
        <pc:sldMkLst>
          <pc:docMk/>
          <pc:sldMk cId="4053826939" sldId="755"/>
        </pc:sldMkLst>
        <pc:spChg chg="mod">
          <ac:chgData name="Westermayr, Julia" userId="fbf5c3d4-ef48-47fb-adaa-7b68354de2bc" providerId="ADAL" clId="{5D8BBCFB-D5AC-4BF6-8DEB-9C1F735F852C}" dt="2021-05-17T09:33:35.630" v="17473" actId="20577"/>
          <ac:spMkLst>
            <pc:docMk/>
            <pc:sldMk cId="4053826939" sldId="755"/>
            <ac:spMk id="3" creationId="{3EC167D2-47A5-491B-B3B9-C251C679FD76}"/>
          </ac:spMkLst>
        </pc:spChg>
      </pc:sldChg>
      <pc:sldChg chg="addSp delSp modSp new del mod">
        <pc:chgData name="Westermayr, Julia" userId="fbf5c3d4-ef48-47fb-adaa-7b68354de2bc" providerId="ADAL" clId="{5D8BBCFB-D5AC-4BF6-8DEB-9C1F735F852C}" dt="2021-05-16T20:15:23.602" v="11945" actId="47"/>
        <pc:sldMkLst>
          <pc:docMk/>
          <pc:sldMk cId="1460556884" sldId="756"/>
        </pc:sldMkLst>
        <pc:spChg chg="mod">
          <ac:chgData name="Westermayr, Julia" userId="fbf5c3d4-ef48-47fb-adaa-7b68354de2bc" providerId="ADAL" clId="{5D8BBCFB-D5AC-4BF6-8DEB-9C1F735F852C}" dt="2021-05-13T00:24:28.031" v="8208" actId="20577"/>
          <ac:spMkLst>
            <pc:docMk/>
            <pc:sldMk cId="1460556884" sldId="756"/>
            <ac:spMk id="2" creationId="{B6DD417E-6CC8-4AD5-AE51-BFD4618887FF}"/>
          </ac:spMkLst>
        </pc:spChg>
        <pc:picChg chg="add del mod">
          <ac:chgData name="Westermayr, Julia" userId="fbf5c3d4-ef48-47fb-adaa-7b68354de2bc" providerId="ADAL" clId="{5D8BBCFB-D5AC-4BF6-8DEB-9C1F735F852C}" dt="2021-05-16T20:15:20.857" v="11943" actId="21"/>
          <ac:picMkLst>
            <pc:docMk/>
            <pc:sldMk cId="1460556884" sldId="756"/>
            <ac:picMk id="6" creationId="{E3C41FD1-5716-4563-806D-4EA6A2E4A535}"/>
          </ac:picMkLst>
        </pc:picChg>
      </pc:sldChg>
      <pc:sldChg chg="new del">
        <pc:chgData name="Westermayr, Julia" userId="fbf5c3d4-ef48-47fb-adaa-7b68354de2bc" providerId="ADAL" clId="{5D8BBCFB-D5AC-4BF6-8DEB-9C1F735F852C}" dt="2021-05-13T00:24:09.310" v="8177" actId="47"/>
        <pc:sldMkLst>
          <pc:docMk/>
          <pc:sldMk cId="2971123780" sldId="756"/>
        </pc:sldMkLst>
      </pc:sldChg>
      <pc:sldChg chg="addSp delSp modSp new del mod ord">
        <pc:chgData name="Westermayr, Julia" userId="fbf5c3d4-ef48-47fb-adaa-7b68354de2bc" providerId="ADAL" clId="{5D8BBCFB-D5AC-4BF6-8DEB-9C1F735F852C}" dt="2021-05-16T21:21:08.587" v="13708" actId="47"/>
        <pc:sldMkLst>
          <pc:docMk/>
          <pc:sldMk cId="4026043939" sldId="757"/>
        </pc:sldMkLst>
        <pc:spChg chg="mod">
          <ac:chgData name="Westermayr, Julia" userId="fbf5c3d4-ef48-47fb-adaa-7b68354de2bc" providerId="ADAL" clId="{5D8BBCFB-D5AC-4BF6-8DEB-9C1F735F852C}" dt="2021-05-16T21:14:47.851" v="13424" actId="20577"/>
          <ac:spMkLst>
            <pc:docMk/>
            <pc:sldMk cId="4026043939" sldId="757"/>
            <ac:spMk id="2" creationId="{435247DF-D277-4B2B-B3F9-F6A66DC8B444}"/>
          </ac:spMkLst>
        </pc:spChg>
        <pc:spChg chg="del">
          <ac:chgData name="Westermayr, Julia" userId="fbf5c3d4-ef48-47fb-adaa-7b68354de2bc" providerId="ADAL" clId="{5D8BBCFB-D5AC-4BF6-8DEB-9C1F735F852C}" dt="2021-05-13T00:25:49.270" v="8292"/>
          <ac:spMkLst>
            <pc:docMk/>
            <pc:sldMk cId="4026043939" sldId="757"/>
            <ac:spMk id="3" creationId="{3CB1A91D-D3CE-460F-AFB6-5CEFB48D06F1}"/>
          </ac:spMkLst>
        </pc:spChg>
        <pc:spChg chg="add">
          <ac:chgData name="Westermayr, Julia" userId="fbf5c3d4-ef48-47fb-adaa-7b68354de2bc" providerId="ADAL" clId="{5D8BBCFB-D5AC-4BF6-8DEB-9C1F735F852C}" dt="2021-05-13T00:25:36.910" v="8291"/>
          <ac:spMkLst>
            <pc:docMk/>
            <pc:sldMk cId="4026043939" sldId="757"/>
            <ac:spMk id="5" creationId="{4E3FA129-9127-47C1-9B8B-45FF40849E37}"/>
          </ac:spMkLst>
        </pc:spChg>
        <pc:spChg chg="add mod">
          <ac:chgData name="Westermayr, Julia" userId="fbf5c3d4-ef48-47fb-adaa-7b68354de2bc" providerId="ADAL" clId="{5D8BBCFB-D5AC-4BF6-8DEB-9C1F735F852C}" dt="2021-05-16T20:49:37.624" v="12426"/>
          <ac:spMkLst>
            <pc:docMk/>
            <pc:sldMk cId="4026043939" sldId="757"/>
            <ac:spMk id="9" creationId="{7FF0F23C-393F-45D0-8C90-E462DCA36C7C}"/>
          </ac:spMkLst>
        </pc:spChg>
        <pc:spChg chg="add del mod">
          <ac:chgData name="Westermayr, Julia" userId="fbf5c3d4-ef48-47fb-adaa-7b68354de2bc" providerId="ADAL" clId="{5D8BBCFB-D5AC-4BF6-8DEB-9C1F735F852C}" dt="2021-05-13T00:28:21.180" v="8502"/>
          <ac:spMkLst>
            <pc:docMk/>
            <pc:sldMk cId="4026043939" sldId="757"/>
            <ac:spMk id="11" creationId="{415219FF-8898-4597-9312-6617182B8DF2}"/>
          </ac:spMkLst>
        </pc:spChg>
        <pc:spChg chg="add mod">
          <ac:chgData name="Westermayr, Julia" userId="fbf5c3d4-ef48-47fb-adaa-7b68354de2bc" providerId="ADAL" clId="{5D8BBCFB-D5AC-4BF6-8DEB-9C1F735F852C}" dt="2021-05-13T00:32:57.630" v="8769" actId="21"/>
          <ac:spMkLst>
            <pc:docMk/>
            <pc:sldMk cId="4026043939" sldId="757"/>
            <ac:spMk id="16" creationId="{7F5EFF35-8305-4627-B360-55420B2754EA}"/>
          </ac:spMkLst>
        </pc:spChg>
        <pc:spChg chg="add mod">
          <ac:chgData name="Westermayr, Julia" userId="fbf5c3d4-ef48-47fb-adaa-7b68354de2bc" providerId="ADAL" clId="{5D8BBCFB-D5AC-4BF6-8DEB-9C1F735F852C}" dt="2021-05-13T00:33:48.426" v="8880" actId="20577"/>
          <ac:spMkLst>
            <pc:docMk/>
            <pc:sldMk cId="4026043939" sldId="757"/>
            <ac:spMk id="17" creationId="{C7BF2CE9-0152-4988-AFCF-656CD0882E81}"/>
          </ac:spMkLst>
        </pc:spChg>
        <pc:picChg chg="add del mod modCrop">
          <ac:chgData name="Westermayr, Julia" userId="fbf5c3d4-ef48-47fb-adaa-7b68354de2bc" providerId="ADAL" clId="{5D8BBCFB-D5AC-4BF6-8DEB-9C1F735F852C}" dt="2021-05-13T00:27:47.403" v="8498" actId="478"/>
          <ac:picMkLst>
            <pc:docMk/>
            <pc:sldMk cId="4026043939" sldId="757"/>
            <ac:picMk id="9" creationId="{27ABCD70-D643-4798-84CD-20B4AADCED96}"/>
          </ac:picMkLst>
        </pc:picChg>
        <pc:picChg chg="add mod">
          <ac:chgData name="Westermayr, Julia" userId="fbf5c3d4-ef48-47fb-adaa-7b68354de2bc" providerId="ADAL" clId="{5D8BBCFB-D5AC-4BF6-8DEB-9C1F735F852C}" dt="2021-05-13T00:32:37.913" v="8731" actId="1076"/>
          <ac:picMkLst>
            <pc:docMk/>
            <pc:sldMk cId="4026043939" sldId="757"/>
            <ac:picMk id="12" creationId="{2F989E47-E693-49F0-8377-69470C332CD9}"/>
          </ac:picMkLst>
        </pc:picChg>
        <pc:picChg chg="add mod modCrop">
          <ac:chgData name="Westermayr, Julia" userId="fbf5c3d4-ef48-47fb-adaa-7b68354de2bc" providerId="ADAL" clId="{5D8BBCFB-D5AC-4BF6-8DEB-9C1F735F852C}" dt="2021-05-13T00:32:35.620" v="8730" actId="1076"/>
          <ac:picMkLst>
            <pc:docMk/>
            <pc:sldMk cId="4026043939" sldId="757"/>
            <ac:picMk id="14" creationId="{ADD26663-8363-40E0-A1D2-D3B3F03701E4}"/>
          </ac:picMkLst>
        </pc:picChg>
        <pc:picChg chg="add del mod">
          <ac:chgData name="Westermayr, Julia" userId="fbf5c3d4-ef48-47fb-adaa-7b68354de2bc" providerId="ADAL" clId="{5D8BBCFB-D5AC-4BF6-8DEB-9C1F735F852C}" dt="2021-05-13T00:32:44.016" v="8733" actId="21"/>
          <ac:picMkLst>
            <pc:docMk/>
            <pc:sldMk cId="4026043939" sldId="757"/>
            <ac:picMk id="15" creationId="{21546D9D-A866-49BC-97D1-85A37E40A360}"/>
          </ac:picMkLst>
        </pc:picChg>
      </pc:sldChg>
      <pc:sldChg chg="addSp delSp modSp add del mod addCm modCm">
        <pc:chgData name="Westermayr, Julia" userId="fbf5c3d4-ef48-47fb-adaa-7b68354de2bc" providerId="ADAL" clId="{5D8BBCFB-D5AC-4BF6-8DEB-9C1F735F852C}" dt="2021-05-16T21:14:59.576" v="13425" actId="47"/>
        <pc:sldMkLst>
          <pc:docMk/>
          <pc:sldMk cId="1338894862" sldId="758"/>
        </pc:sldMkLst>
        <pc:spChg chg="mod">
          <ac:chgData name="Westermayr, Julia" userId="fbf5c3d4-ef48-47fb-adaa-7b68354de2bc" providerId="ADAL" clId="{5D8BBCFB-D5AC-4BF6-8DEB-9C1F735F852C}" dt="2021-05-16T21:05:00.883" v="13092" actId="20577"/>
          <ac:spMkLst>
            <pc:docMk/>
            <pc:sldMk cId="1338894862" sldId="758"/>
            <ac:spMk id="3" creationId="{FCAEE2FC-B22F-2544-8A04-F05818612E44}"/>
          </ac:spMkLst>
        </pc:spChg>
        <pc:spChg chg="del">
          <ac:chgData name="Westermayr, Julia" userId="fbf5c3d4-ef48-47fb-adaa-7b68354de2bc" providerId="ADAL" clId="{5D8BBCFB-D5AC-4BF6-8DEB-9C1F735F852C}" dt="2021-05-16T20:47:27.779" v="12392" actId="478"/>
          <ac:spMkLst>
            <pc:docMk/>
            <pc:sldMk cId="1338894862" sldId="758"/>
            <ac:spMk id="5" creationId="{A864E91B-9D93-6C4A-B779-51A7F3D2835A}"/>
          </ac:spMkLst>
        </pc:spChg>
        <pc:spChg chg="add del mod">
          <ac:chgData name="Westermayr, Julia" userId="fbf5c3d4-ef48-47fb-adaa-7b68354de2bc" providerId="ADAL" clId="{5D8BBCFB-D5AC-4BF6-8DEB-9C1F735F852C}" dt="2021-05-16T20:47:24.996" v="12391"/>
          <ac:spMkLst>
            <pc:docMk/>
            <pc:sldMk cId="1338894862" sldId="758"/>
            <ac:spMk id="9" creationId="{D87E54BE-1006-41C6-94BC-C7B74632047E}"/>
          </ac:spMkLst>
        </pc:spChg>
        <pc:spChg chg="add mod">
          <ac:chgData name="Westermayr, Julia" userId="fbf5c3d4-ef48-47fb-adaa-7b68354de2bc" providerId="ADAL" clId="{5D8BBCFB-D5AC-4BF6-8DEB-9C1F735F852C}" dt="2021-05-16T20:48:43.812" v="12401" actId="20577"/>
          <ac:spMkLst>
            <pc:docMk/>
            <pc:sldMk cId="1338894862" sldId="758"/>
            <ac:spMk id="13" creationId="{8AF804AC-12C3-4FBD-BEA2-0D6376BE0164}"/>
          </ac:spMkLst>
        </pc:spChg>
        <pc:picChg chg="del">
          <ac:chgData name="Westermayr, Julia" userId="fbf5c3d4-ef48-47fb-adaa-7b68354de2bc" providerId="ADAL" clId="{5D8BBCFB-D5AC-4BF6-8DEB-9C1F735F852C}" dt="2021-05-13T00:27:25.713" v="8446" actId="478"/>
          <ac:picMkLst>
            <pc:docMk/>
            <pc:sldMk cId="1338894862" sldId="758"/>
            <ac:picMk id="6" creationId="{4A7B1998-6362-441F-A7B7-1F4A7B48B6CB}"/>
          </ac:picMkLst>
        </pc:picChg>
        <pc:picChg chg="del">
          <ac:chgData name="Westermayr, Julia" userId="fbf5c3d4-ef48-47fb-adaa-7b68354de2bc" providerId="ADAL" clId="{5D8BBCFB-D5AC-4BF6-8DEB-9C1F735F852C}" dt="2021-05-13T00:27:25.034" v="8445" actId="478"/>
          <ac:picMkLst>
            <pc:docMk/>
            <pc:sldMk cId="1338894862" sldId="758"/>
            <ac:picMk id="7" creationId="{5B95AFD9-7C86-4317-BF1D-BC031D20421D}"/>
          </ac:picMkLst>
        </pc:picChg>
        <pc:picChg chg="del">
          <ac:chgData name="Westermayr, Julia" userId="fbf5c3d4-ef48-47fb-adaa-7b68354de2bc" providerId="ADAL" clId="{5D8BBCFB-D5AC-4BF6-8DEB-9C1F735F852C}" dt="2021-05-13T00:27:24.460" v="8444" actId="478"/>
          <ac:picMkLst>
            <pc:docMk/>
            <pc:sldMk cId="1338894862" sldId="758"/>
            <ac:picMk id="9" creationId="{A505C2A7-BED5-418A-8176-03D0DE83E572}"/>
          </ac:picMkLst>
        </pc:picChg>
        <pc:picChg chg="add mod modCrop">
          <ac:chgData name="Westermayr, Julia" userId="fbf5c3d4-ef48-47fb-adaa-7b68354de2bc" providerId="ADAL" clId="{5D8BBCFB-D5AC-4BF6-8DEB-9C1F735F852C}" dt="2021-05-13T00:31:27.782" v="8711" actId="1076"/>
          <ac:picMkLst>
            <pc:docMk/>
            <pc:sldMk cId="1338894862" sldId="758"/>
            <ac:picMk id="10" creationId="{74F368C7-8117-4CD5-8919-5FA50735C9A0}"/>
          </ac:picMkLst>
        </pc:picChg>
        <pc:picChg chg="add mod">
          <ac:chgData name="Westermayr, Julia" userId="fbf5c3d4-ef48-47fb-adaa-7b68354de2bc" providerId="ADAL" clId="{5D8BBCFB-D5AC-4BF6-8DEB-9C1F735F852C}" dt="2021-05-13T00:30:45.451" v="8699" actId="1076"/>
          <ac:picMkLst>
            <pc:docMk/>
            <pc:sldMk cId="1338894862" sldId="758"/>
            <ac:picMk id="11" creationId="{C41FE6FD-EE67-4B01-80C3-06C702B8610A}"/>
          </ac:picMkLst>
        </pc:picChg>
        <pc:picChg chg="add mod modCrop">
          <ac:chgData name="Westermayr, Julia" userId="fbf5c3d4-ef48-47fb-adaa-7b68354de2bc" providerId="ADAL" clId="{5D8BBCFB-D5AC-4BF6-8DEB-9C1F735F852C}" dt="2021-05-13T00:31:06.850" v="8706" actId="1076"/>
          <ac:picMkLst>
            <pc:docMk/>
            <pc:sldMk cId="1338894862" sldId="758"/>
            <ac:picMk id="12" creationId="{CCFC500C-0A77-468F-86C2-88B6C08D3E81}"/>
          </ac:picMkLst>
        </pc:picChg>
      </pc:sldChg>
      <pc:sldChg chg="add">
        <pc:chgData name="Westermayr, Julia" userId="fbf5c3d4-ef48-47fb-adaa-7b68354de2bc" providerId="ADAL" clId="{5D8BBCFB-D5AC-4BF6-8DEB-9C1F735F852C}" dt="2021-05-18T11:16:24.238" v="17962"/>
        <pc:sldMkLst>
          <pc:docMk/>
          <pc:sldMk cId="333564075" sldId="759"/>
        </pc:sldMkLst>
      </pc:sldChg>
      <pc:sldChg chg="addSp delSp modSp new del mod addAnim delAnim modAnim">
        <pc:chgData name="Westermayr, Julia" userId="fbf5c3d4-ef48-47fb-adaa-7b68354de2bc" providerId="ADAL" clId="{5D8BBCFB-D5AC-4BF6-8DEB-9C1F735F852C}" dt="2021-05-18T11:16:20.459" v="17961" actId="2696"/>
        <pc:sldMkLst>
          <pc:docMk/>
          <pc:sldMk cId="3639572687" sldId="759"/>
        </pc:sldMkLst>
        <pc:spChg chg="mod">
          <ac:chgData name="Westermayr, Julia" userId="fbf5c3d4-ef48-47fb-adaa-7b68354de2bc" providerId="ADAL" clId="{5D8BBCFB-D5AC-4BF6-8DEB-9C1F735F852C}" dt="2021-05-17T07:55:07.541" v="15529" actId="14100"/>
          <ac:spMkLst>
            <pc:docMk/>
            <pc:sldMk cId="3639572687" sldId="759"/>
            <ac:spMk id="2" creationId="{30719D72-61EB-44F5-893D-4A80A59FF2E7}"/>
          </ac:spMkLst>
        </pc:spChg>
        <pc:spChg chg="del mod">
          <ac:chgData name="Westermayr, Julia" userId="fbf5c3d4-ef48-47fb-adaa-7b68354de2bc" providerId="ADAL" clId="{5D8BBCFB-D5AC-4BF6-8DEB-9C1F735F852C}" dt="2021-05-17T07:56:15.739" v="15553" actId="478"/>
          <ac:spMkLst>
            <pc:docMk/>
            <pc:sldMk cId="3639572687" sldId="759"/>
            <ac:spMk id="3" creationId="{93C4E871-2158-49F0-8CEE-A0FF27FD95DE}"/>
          </ac:spMkLst>
        </pc:spChg>
        <pc:spChg chg="add mod">
          <ac:chgData name="Westermayr, Julia" userId="fbf5c3d4-ef48-47fb-adaa-7b68354de2bc" providerId="ADAL" clId="{5D8BBCFB-D5AC-4BF6-8DEB-9C1F735F852C}" dt="2021-05-17T07:51:44.776" v="15436" actId="164"/>
          <ac:spMkLst>
            <pc:docMk/>
            <pc:sldMk cId="3639572687" sldId="759"/>
            <ac:spMk id="7" creationId="{97412A1B-6F64-4D99-8C0D-0940662DE7D3}"/>
          </ac:spMkLst>
        </pc:spChg>
        <pc:spChg chg="add mod">
          <ac:chgData name="Westermayr, Julia" userId="fbf5c3d4-ef48-47fb-adaa-7b68354de2bc" providerId="ADAL" clId="{5D8BBCFB-D5AC-4BF6-8DEB-9C1F735F852C}" dt="2021-05-17T07:51:44.776" v="15436" actId="164"/>
          <ac:spMkLst>
            <pc:docMk/>
            <pc:sldMk cId="3639572687" sldId="759"/>
            <ac:spMk id="8" creationId="{A1025F9A-D982-4595-9C6C-44981FDCB567}"/>
          </ac:spMkLst>
        </pc:spChg>
        <pc:spChg chg="add mod">
          <ac:chgData name="Westermayr, Julia" userId="fbf5c3d4-ef48-47fb-adaa-7b68354de2bc" providerId="ADAL" clId="{5D8BBCFB-D5AC-4BF6-8DEB-9C1F735F852C}" dt="2021-05-17T07:55:53.422" v="15549" actId="20577"/>
          <ac:spMkLst>
            <pc:docMk/>
            <pc:sldMk cId="3639572687" sldId="759"/>
            <ac:spMk id="10" creationId="{9FD621EA-F870-47A6-A194-906441B726F0}"/>
          </ac:spMkLst>
        </pc:spChg>
        <pc:spChg chg="add del mod">
          <ac:chgData name="Westermayr, Julia" userId="fbf5c3d4-ef48-47fb-adaa-7b68354de2bc" providerId="ADAL" clId="{5D8BBCFB-D5AC-4BF6-8DEB-9C1F735F852C}" dt="2021-05-17T07:56:17.768" v="15554" actId="478"/>
          <ac:spMkLst>
            <pc:docMk/>
            <pc:sldMk cId="3639572687" sldId="759"/>
            <ac:spMk id="12" creationId="{7EE871A8-155D-4F84-9DD7-85FCEE6D6454}"/>
          </ac:spMkLst>
        </pc:spChg>
        <pc:grpChg chg="add mod">
          <ac:chgData name="Westermayr, Julia" userId="fbf5c3d4-ef48-47fb-adaa-7b68354de2bc" providerId="ADAL" clId="{5D8BBCFB-D5AC-4BF6-8DEB-9C1F735F852C}" dt="2021-05-17T07:55:31.968" v="15532" actId="1076"/>
          <ac:grpSpMkLst>
            <pc:docMk/>
            <pc:sldMk cId="3639572687" sldId="759"/>
            <ac:grpSpMk id="9" creationId="{59579FCB-09A5-492F-9CED-FCB660B28A6B}"/>
          </ac:grpSpMkLst>
        </pc:grpChg>
        <pc:graphicFrameChg chg="add mod ord modGraphic">
          <ac:chgData name="Westermayr, Julia" userId="fbf5c3d4-ef48-47fb-adaa-7b68354de2bc" providerId="ADAL" clId="{5D8BBCFB-D5AC-4BF6-8DEB-9C1F735F852C}" dt="2021-05-17T09:17:39.925" v="16916" actId="2164"/>
          <ac:graphicFrameMkLst>
            <pc:docMk/>
            <pc:sldMk cId="3639572687" sldId="759"/>
            <ac:graphicFrameMk id="6" creationId="{67189C49-D681-4CE0-B150-D7CD27618D65}"/>
          </ac:graphicFrameMkLst>
        </pc:graphicFrameChg>
        <pc:graphicFrameChg chg="add del mod modGraphic">
          <ac:chgData name="Westermayr, Julia" userId="fbf5c3d4-ef48-47fb-adaa-7b68354de2bc" providerId="ADAL" clId="{5D8BBCFB-D5AC-4BF6-8DEB-9C1F735F852C}" dt="2021-05-17T09:17:21.352" v="16912"/>
          <ac:graphicFrameMkLst>
            <pc:docMk/>
            <pc:sldMk cId="3639572687" sldId="759"/>
            <ac:graphicFrameMk id="13" creationId="{8F3F13B5-771D-4D39-9DA8-A878ED5EC357}"/>
          </ac:graphicFrameMkLst>
        </pc:graphicFrameChg>
        <pc:graphicFrameChg chg="add mod modGraphic">
          <ac:chgData name="Westermayr, Julia" userId="fbf5c3d4-ef48-47fb-adaa-7b68354de2bc" providerId="ADAL" clId="{5D8BBCFB-D5AC-4BF6-8DEB-9C1F735F852C}" dt="2021-05-17T09:22:14.929" v="17030" actId="1035"/>
          <ac:graphicFrameMkLst>
            <pc:docMk/>
            <pc:sldMk cId="3639572687" sldId="759"/>
            <ac:graphicFrameMk id="14" creationId="{B7FF58A2-0B9B-4C91-B6E2-6E331FF1EC04}"/>
          </ac:graphicFrameMkLst>
        </pc:graphicFrameChg>
        <pc:graphicFrameChg chg="add del mod modGraphic">
          <ac:chgData name="Westermayr, Julia" userId="fbf5c3d4-ef48-47fb-adaa-7b68354de2bc" providerId="ADAL" clId="{5D8BBCFB-D5AC-4BF6-8DEB-9C1F735F852C}" dt="2021-05-17T09:22:02.909" v="17023" actId="21"/>
          <ac:graphicFrameMkLst>
            <pc:docMk/>
            <pc:sldMk cId="3639572687" sldId="759"/>
            <ac:graphicFrameMk id="15" creationId="{AE2B6ADE-D090-41B1-BFF2-B2C8892EF0DA}"/>
          </ac:graphicFrameMkLst>
        </pc:graphicFrameChg>
        <pc:graphicFrameChg chg="add del mod">
          <ac:chgData name="Westermayr, Julia" userId="fbf5c3d4-ef48-47fb-adaa-7b68354de2bc" providerId="ADAL" clId="{5D8BBCFB-D5AC-4BF6-8DEB-9C1F735F852C}" dt="2021-05-17T09:22:12.558" v="17029" actId="21"/>
          <ac:graphicFrameMkLst>
            <pc:docMk/>
            <pc:sldMk cId="3639572687" sldId="759"/>
            <ac:graphicFrameMk id="16" creationId="{28DF2182-67C9-4DED-A320-8DD99AB76E67}"/>
          </ac:graphicFrameMkLst>
        </pc:graphicFrameChg>
        <pc:graphicFrameChg chg="add mod">
          <ac:chgData name="Westermayr, Julia" userId="fbf5c3d4-ef48-47fb-adaa-7b68354de2bc" providerId="ADAL" clId="{5D8BBCFB-D5AC-4BF6-8DEB-9C1F735F852C}" dt="2021-05-17T09:22:16.925" v="17032" actId="1035"/>
          <ac:graphicFrameMkLst>
            <pc:docMk/>
            <pc:sldMk cId="3639572687" sldId="759"/>
            <ac:graphicFrameMk id="17" creationId="{381D9B2E-6F6D-4397-B325-C04109225AA1}"/>
          </ac:graphicFrameMkLst>
        </pc:graphicFrameChg>
        <pc:picChg chg="add mod modCrop">
          <ac:chgData name="Westermayr, Julia" userId="fbf5c3d4-ef48-47fb-adaa-7b68354de2bc" providerId="ADAL" clId="{5D8BBCFB-D5AC-4BF6-8DEB-9C1F735F852C}" dt="2021-05-17T07:51:44.776" v="15436" actId="164"/>
          <ac:picMkLst>
            <pc:docMk/>
            <pc:sldMk cId="3639572687" sldId="759"/>
            <ac:picMk id="5" creationId="{B1383059-F3BD-4AB0-A25E-ED52C9F1380A}"/>
          </ac:picMkLst>
        </pc:picChg>
        <pc:picChg chg="add del mod modCrop">
          <ac:chgData name="Westermayr, Julia" userId="fbf5c3d4-ef48-47fb-adaa-7b68354de2bc" providerId="ADAL" clId="{5D8BBCFB-D5AC-4BF6-8DEB-9C1F735F852C}" dt="2021-05-16T21:23:40.960" v="13840" actId="21"/>
          <ac:picMkLst>
            <pc:docMk/>
            <pc:sldMk cId="3639572687" sldId="759"/>
            <ac:picMk id="10" creationId="{BE2B3573-C2AA-449F-AA79-0FFC61977117}"/>
          </ac:picMkLst>
        </pc:picChg>
      </pc:sldChg>
      <pc:sldChg chg="add del">
        <pc:chgData name="Westermayr, Julia" userId="fbf5c3d4-ef48-47fb-adaa-7b68354de2bc" providerId="ADAL" clId="{5D8BBCFB-D5AC-4BF6-8DEB-9C1F735F852C}" dt="2021-05-13T00:30:12.349" v="8597"/>
        <pc:sldMkLst>
          <pc:docMk/>
          <pc:sldMk cId="3665104609" sldId="759"/>
        </pc:sldMkLst>
      </pc:sldChg>
      <pc:sldChg chg="addSp delSp modSp new add del mod ord addAnim delAnim modAnim modNotesTx">
        <pc:chgData name="Westermayr, Julia" userId="fbf5c3d4-ef48-47fb-adaa-7b68354de2bc" providerId="ADAL" clId="{5D8BBCFB-D5AC-4BF6-8DEB-9C1F735F852C}" dt="2021-05-18T11:16:33.187" v="17964"/>
        <pc:sldMkLst>
          <pc:docMk/>
          <pc:sldMk cId="1156914785" sldId="760"/>
        </pc:sldMkLst>
        <pc:spChg chg="mod">
          <ac:chgData name="Westermayr, Julia" userId="fbf5c3d4-ef48-47fb-adaa-7b68354de2bc" providerId="ADAL" clId="{5D8BBCFB-D5AC-4BF6-8DEB-9C1F735F852C}" dt="2021-05-17T07:58:38.274" v="15639" actId="2711"/>
          <ac:spMkLst>
            <pc:docMk/>
            <pc:sldMk cId="1156914785" sldId="760"/>
            <ac:spMk id="2" creationId="{29ED483E-1AAB-4F14-A55C-87FE71845F75}"/>
          </ac:spMkLst>
        </pc:spChg>
        <pc:spChg chg="mod">
          <ac:chgData name="Westermayr, Julia" userId="fbf5c3d4-ef48-47fb-adaa-7b68354de2bc" providerId="ADAL" clId="{5D8BBCFB-D5AC-4BF6-8DEB-9C1F735F852C}" dt="2021-05-17T09:22:43.692" v="17037" actId="6549"/>
          <ac:spMkLst>
            <pc:docMk/>
            <pc:sldMk cId="1156914785" sldId="760"/>
            <ac:spMk id="3" creationId="{04CD3E38-1B3F-4956-9553-D16A2C722526}"/>
          </ac:spMkLst>
        </pc:spChg>
        <pc:spChg chg="add mod">
          <ac:chgData name="Westermayr, Julia" userId="fbf5c3d4-ef48-47fb-adaa-7b68354de2bc" providerId="ADAL" clId="{5D8BBCFB-D5AC-4BF6-8DEB-9C1F735F852C}" dt="2021-05-17T09:25:46.601" v="17267" actId="20577"/>
          <ac:spMkLst>
            <pc:docMk/>
            <pc:sldMk cId="1156914785" sldId="760"/>
            <ac:spMk id="13" creationId="{F9E66C24-129D-4D37-B1F2-A22CE73BEC29}"/>
          </ac:spMkLst>
        </pc:spChg>
        <pc:spChg chg="add del mod ord">
          <ac:chgData name="Westermayr, Julia" userId="fbf5c3d4-ef48-47fb-adaa-7b68354de2bc" providerId="ADAL" clId="{5D8BBCFB-D5AC-4BF6-8DEB-9C1F735F852C}" dt="2021-05-17T09:25:16.974" v="17238" actId="1036"/>
          <ac:spMkLst>
            <pc:docMk/>
            <pc:sldMk cId="1156914785" sldId="760"/>
            <ac:spMk id="15" creationId="{3B0521E5-72EC-4EC5-9E17-B2FE8FA0E722}"/>
          </ac:spMkLst>
        </pc:spChg>
        <pc:picChg chg="add mod">
          <ac:chgData name="Westermayr, Julia" userId="fbf5c3d4-ef48-47fb-adaa-7b68354de2bc" providerId="ADAL" clId="{5D8BBCFB-D5AC-4BF6-8DEB-9C1F735F852C}" dt="2021-05-17T07:58:46.411" v="15643" actId="1076"/>
          <ac:picMkLst>
            <pc:docMk/>
            <pc:sldMk cId="1156914785" sldId="760"/>
            <ac:picMk id="5" creationId="{BB2A209F-948E-4DFC-B34D-11B10405E8DD}"/>
          </ac:picMkLst>
        </pc:picChg>
        <pc:picChg chg="add del mod">
          <ac:chgData name="Westermayr, Julia" userId="fbf5c3d4-ef48-47fb-adaa-7b68354de2bc" providerId="ADAL" clId="{5D8BBCFB-D5AC-4BF6-8DEB-9C1F735F852C}" dt="2021-05-17T07:57:10.060" v="15566" actId="478"/>
          <ac:picMkLst>
            <pc:docMk/>
            <pc:sldMk cId="1156914785" sldId="760"/>
            <ac:picMk id="6" creationId="{CCD62EAA-CB86-4A12-BC10-C0CD2E14E4BF}"/>
          </ac:picMkLst>
        </pc:picChg>
        <pc:picChg chg="add mod">
          <ac:chgData name="Westermayr, Julia" userId="fbf5c3d4-ef48-47fb-adaa-7b68354de2bc" providerId="ADAL" clId="{5D8BBCFB-D5AC-4BF6-8DEB-9C1F735F852C}" dt="2021-05-17T07:58:40.802" v="15640" actId="1076"/>
          <ac:picMkLst>
            <pc:docMk/>
            <pc:sldMk cId="1156914785" sldId="760"/>
            <ac:picMk id="7" creationId="{14DC9664-4B30-40E3-950A-1C9FDB16D8A1}"/>
          </ac:picMkLst>
        </pc:picChg>
        <pc:picChg chg="add del mod">
          <ac:chgData name="Westermayr, Julia" userId="fbf5c3d4-ef48-47fb-adaa-7b68354de2bc" providerId="ADAL" clId="{5D8BBCFB-D5AC-4BF6-8DEB-9C1F735F852C}" dt="2021-05-17T07:58:22.130" v="15633" actId="478"/>
          <ac:picMkLst>
            <pc:docMk/>
            <pc:sldMk cId="1156914785" sldId="760"/>
            <ac:picMk id="8" creationId="{BB4842D5-4FE9-417C-98E1-9EAAE1D95CA4}"/>
          </ac:picMkLst>
        </pc:picChg>
        <pc:picChg chg="add del mod">
          <ac:chgData name="Westermayr, Julia" userId="fbf5c3d4-ef48-47fb-adaa-7b68354de2bc" providerId="ADAL" clId="{5D8BBCFB-D5AC-4BF6-8DEB-9C1F735F852C}" dt="2021-05-17T07:57:39.482" v="15585" actId="478"/>
          <ac:picMkLst>
            <pc:docMk/>
            <pc:sldMk cId="1156914785" sldId="760"/>
            <ac:picMk id="9" creationId="{5D536AE5-3C11-44B7-9645-971EC0967AE2}"/>
          </ac:picMkLst>
        </pc:picChg>
        <pc:picChg chg="add mod">
          <ac:chgData name="Westermayr, Julia" userId="fbf5c3d4-ef48-47fb-adaa-7b68354de2bc" providerId="ADAL" clId="{5D8BBCFB-D5AC-4BF6-8DEB-9C1F735F852C}" dt="2021-05-17T07:57:33.654" v="15580" actId="571"/>
          <ac:picMkLst>
            <pc:docMk/>
            <pc:sldMk cId="1156914785" sldId="760"/>
            <ac:picMk id="10" creationId="{E96D10B8-5854-4541-A525-92A6866F737D}"/>
          </ac:picMkLst>
        </pc:picChg>
        <pc:picChg chg="add mod">
          <ac:chgData name="Westermayr, Julia" userId="fbf5c3d4-ef48-47fb-adaa-7b68354de2bc" providerId="ADAL" clId="{5D8BBCFB-D5AC-4BF6-8DEB-9C1F735F852C}" dt="2021-05-17T07:57:33.654" v="15580" actId="571"/>
          <ac:picMkLst>
            <pc:docMk/>
            <pc:sldMk cId="1156914785" sldId="760"/>
            <ac:picMk id="11" creationId="{E872F06E-571D-4308-BD31-2964F1C15A36}"/>
          </ac:picMkLst>
        </pc:picChg>
        <pc:picChg chg="add mod">
          <ac:chgData name="Westermayr, Julia" userId="fbf5c3d4-ef48-47fb-adaa-7b68354de2bc" providerId="ADAL" clId="{5D8BBCFB-D5AC-4BF6-8DEB-9C1F735F852C}" dt="2021-05-17T07:58:49.555" v="15645" actId="1076"/>
          <ac:picMkLst>
            <pc:docMk/>
            <pc:sldMk cId="1156914785" sldId="760"/>
            <ac:picMk id="12" creationId="{D82FE114-F52A-47B9-9B42-74B2B11FB789}"/>
          </ac:picMkLst>
        </pc:picChg>
        <pc:picChg chg="add mod">
          <ac:chgData name="Westermayr, Julia" userId="fbf5c3d4-ef48-47fb-adaa-7b68354de2bc" providerId="ADAL" clId="{5D8BBCFB-D5AC-4BF6-8DEB-9C1F735F852C}" dt="2021-05-17T09:25:30.364" v="17241" actId="1076"/>
          <ac:picMkLst>
            <pc:docMk/>
            <pc:sldMk cId="1156914785" sldId="760"/>
            <ac:picMk id="14" creationId="{D245FF2D-8501-44B0-87F6-8735ACD4EFF4}"/>
          </ac:picMkLst>
        </pc:picChg>
      </pc:sldChg>
      <pc:sldChg chg="add del">
        <pc:chgData name="Westermayr, Julia" userId="fbf5c3d4-ef48-47fb-adaa-7b68354de2bc" providerId="ADAL" clId="{5D8BBCFB-D5AC-4BF6-8DEB-9C1F735F852C}" dt="2021-05-13T00:33:21.422" v="8801"/>
        <pc:sldMkLst>
          <pc:docMk/>
          <pc:sldMk cId="2587797075" sldId="760"/>
        </pc:sldMkLst>
      </pc:sldChg>
      <pc:sldChg chg="addSp modSp new del mod">
        <pc:chgData name="Westermayr, Julia" userId="fbf5c3d4-ef48-47fb-adaa-7b68354de2bc" providerId="ADAL" clId="{5D8BBCFB-D5AC-4BF6-8DEB-9C1F735F852C}" dt="2021-05-16T19:18:40.848" v="9681" actId="47"/>
        <pc:sldMkLst>
          <pc:docMk/>
          <pc:sldMk cId="871175200" sldId="761"/>
        </pc:sldMkLst>
        <pc:spChg chg="add mod">
          <ac:chgData name="Westermayr, Julia" userId="fbf5c3d4-ef48-47fb-adaa-7b68354de2bc" providerId="ADAL" clId="{5D8BBCFB-D5AC-4BF6-8DEB-9C1F735F852C}" dt="2021-05-16T18:54:19.971" v="9154" actId="113"/>
          <ac:spMkLst>
            <pc:docMk/>
            <pc:sldMk cId="871175200" sldId="761"/>
            <ac:spMk id="5" creationId="{2F8924C4-0406-4D16-9159-3D1C56D617A6}"/>
          </ac:spMkLst>
        </pc:spChg>
      </pc:sldChg>
      <pc:sldChg chg="addSp delSp modSp add mod setBg modAnim">
        <pc:chgData name="Westermayr, Julia" userId="fbf5c3d4-ef48-47fb-adaa-7b68354de2bc" providerId="ADAL" clId="{5D8BBCFB-D5AC-4BF6-8DEB-9C1F735F852C}" dt="2021-05-17T08:23:42.851" v="15983" actId="20577"/>
        <pc:sldMkLst>
          <pc:docMk/>
          <pc:sldMk cId="1331162662" sldId="762"/>
        </pc:sldMkLst>
        <pc:spChg chg="del">
          <ac:chgData name="Westermayr, Julia" userId="fbf5c3d4-ef48-47fb-adaa-7b68354de2bc" providerId="ADAL" clId="{5D8BBCFB-D5AC-4BF6-8DEB-9C1F735F852C}" dt="2021-05-16T19:14:08.691" v="9403" actId="478"/>
          <ac:spMkLst>
            <pc:docMk/>
            <pc:sldMk cId="1331162662" sldId="762"/>
            <ac:spMk id="7" creationId="{8093CB99-ADDF-41FE-ACD7-5CF96D98223E}"/>
          </ac:spMkLst>
        </pc:spChg>
        <pc:spChg chg="mod">
          <ac:chgData name="Westermayr, Julia" userId="fbf5c3d4-ef48-47fb-adaa-7b68354de2bc" providerId="ADAL" clId="{5D8BBCFB-D5AC-4BF6-8DEB-9C1F735F852C}" dt="2021-05-16T19:16:33.480" v="9610" actId="1035"/>
          <ac:spMkLst>
            <pc:docMk/>
            <pc:sldMk cId="1331162662" sldId="762"/>
            <ac:spMk id="21" creationId="{5AD424AA-0320-4313-B259-811C404C4F87}"/>
          </ac:spMkLst>
        </pc:spChg>
        <pc:spChg chg="mod">
          <ac:chgData name="Westermayr, Julia" userId="fbf5c3d4-ef48-47fb-adaa-7b68354de2bc" providerId="ADAL" clId="{5D8BBCFB-D5AC-4BF6-8DEB-9C1F735F852C}" dt="2021-05-16T19:19:24.505" v="9722" actId="1038"/>
          <ac:spMkLst>
            <pc:docMk/>
            <pc:sldMk cId="1331162662" sldId="762"/>
            <ac:spMk id="22" creationId="{6A5FA847-0632-4906-8AE9-BD27EA5C3C65}"/>
          </ac:spMkLst>
        </pc:spChg>
        <pc:spChg chg="mod">
          <ac:chgData name="Westermayr, Julia" userId="fbf5c3d4-ef48-47fb-adaa-7b68354de2bc" providerId="ADAL" clId="{5D8BBCFB-D5AC-4BF6-8DEB-9C1F735F852C}" dt="2021-05-16T19:19:24.505" v="9722" actId="1038"/>
          <ac:spMkLst>
            <pc:docMk/>
            <pc:sldMk cId="1331162662" sldId="762"/>
            <ac:spMk id="24" creationId="{3DABE580-3F97-4FEA-B75D-E49C2B6858A4}"/>
          </ac:spMkLst>
        </pc:spChg>
        <pc:spChg chg="del">
          <ac:chgData name="Westermayr, Julia" userId="fbf5c3d4-ef48-47fb-adaa-7b68354de2bc" providerId="ADAL" clId="{5D8BBCFB-D5AC-4BF6-8DEB-9C1F735F852C}" dt="2021-05-16T19:14:02.741" v="9400" actId="478"/>
          <ac:spMkLst>
            <pc:docMk/>
            <pc:sldMk cId="1331162662" sldId="762"/>
            <ac:spMk id="26" creationId="{886F6D34-EEE6-4B7E-9657-C1D38AFAB395}"/>
          </ac:spMkLst>
        </pc:spChg>
        <pc:spChg chg="del">
          <ac:chgData name="Westermayr, Julia" userId="fbf5c3d4-ef48-47fb-adaa-7b68354de2bc" providerId="ADAL" clId="{5D8BBCFB-D5AC-4BF6-8DEB-9C1F735F852C}" dt="2021-05-16T19:17:34.567" v="9671" actId="478"/>
          <ac:spMkLst>
            <pc:docMk/>
            <pc:sldMk cId="1331162662" sldId="762"/>
            <ac:spMk id="31" creationId="{F540B054-FD4C-4A97-A493-BEFF881CE5A4}"/>
          </ac:spMkLst>
        </pc:spChg>
        <pc:spChg chg="mod">
          <ac:chgData name="Westermayr, Julia" userId="fbf5c3d4-ef48-47fb-adaa-7b68354de2bc" providerId="ADAL" clId="{5D8BBCFB-D5AC-4BF6-8DEB-9C1F735F852C}" dt="2021-05-16T19:16:33.480" v="9610" actId="1035"/>
          <ac:spMkLst>
            <pc:docMk/>
            <pc:sldMk cId="1331162662" sldId="762"/>
            <ac:spMk id="35" creationId="{8D96B41B-667D-47D3-B474-2F767683911B}"/>
          </ac:spMkLst>
        </pc:spChg>
        <pc:spChg chg="mod">
          <ac:chgData name="Westermayr, Julia" userId="fbf5c3d4-ef48-47fb-adaa-7b68354de2bc" providerId="ADAL" clId="{5D8BBCFB-D5AC-4BF6-8DEB-9C1F735F852C}" dt="2021-05-16T19:19:24.505" v="9722" actId="1038"/>
          <ac:spMkLst>
            <pc:docMk/>
            <pc:sldMk cId="1331162662" sldId="762"/>
            <ac:spMk id="40" creationId="{C50FC5E8-5A1A-4666-98B0-83BA6B77078E}"/>
          </ac:spMkLst>
        </pc:spChg>
        <pc:spChg chg="mod">
          <ac:chgData name="Westermayr, Julia" userId="fbf5c3d4-ef48-47fb-adaa-7b68354de2bc" providerId="ADAL" clId="{5D8BBCFB-D5AC-4BF6-8DEB-9C1F735F852C}" dt="2021-05-17T08:23:42.851" v="15983" actId="20577"/>
          <ac:spMkLst>
            <pc:docMk/>
            <pc:sldMk cId="1331162662" sldId="762"/>
            <ac:spMk id="44" creationId="{DB66425F-A071-4A80-BD0F-E07D30A97E0C}"/>
          </ac:spMkLst>
        </pc:spChg>
        <pc:spChg chg="add mod">
          <ac:chgData name="Westermayr, Julia" userId="fbf5c3d4-ef48-47fb-adaa-7b68354de2bc" providerId="ADAL" clId="{5D8BBCFB-D5AC-4BF6-8DEB-9C1F735F852C}" dt="2021-05-16T19:19:24.505" v="9722" actId="1038"/>
          <ac:spMkLst>
            <pc:docMk/>
            <pc:sldMk cId="1331162662" sldId="762"/>
            <ac:spMk id="47" creationId="{E3C667EA-AE83-4DE4-919F-5019F59445F2}"/>
          </ac:spMkLst>
        </pc:spChg>
        <pc:grpChg chg="mod">
          <ac:chgData name="Westermayr, Julia" userId="fbf5c3d4-ef48-47fb-adaa-7b68354de2bc" providerId="ADAL" clId="{5D8BBCFB-D5AC-4BF6-8DEB-9C1F735F852C}" dt="2021-05-16T19:14:48.879" v="9417" actId="1076"/>
          <ac:grpSpMkLst>
            <pc:docMk/>
            <pc:sldMk cId="1331162662" sldId="762"/>
            <ac:grpSpMk id="27" creationId="{F79738EA-AFAD-458B-8600-1A6075910169}"/>
          </ac:grpSpMkLst>
        </pc:grpChg>
        <pc:picChg chg="add del">
          <ac:chgData name="Westermayr, Julia" userId="fbf5c3d4-ef48-47fb-adaa-7b68354de2bc" providerId="ADAL" clId="{5D8BBCFB-D5AC-4BF6-8DEB-9C1F735F852C}" dt="2021-05-16T19:14:06.172" v="9402" actId="478"/>
          <ac:picMkLst>
            <pc:docMk/>
            <pc:sldMk cId="1331162662" sldId="762"/>
            <ac:picMk id="14" creationId="{0D390C94-F121-42BA-B5F9-6D709A49B44F}"/>
          </ac:picMkLst>
        </pc:picChg>
        <pc:picChg chg="mod">
          <ac:chgData name="Westermayr, Julia" userId="fbf5c3d4-ef48-47fb-adaa-7b68354de2bc" providerId="ADAL" clId="{5D8BBCFB-D5AC-4BF6-8DEB-9C1F735F852C}" dt="2021-05-16T19:19:24.505" v="9722" actId="1038"/>
          <ac:picMkLst>
            <pc:docMk/>
            <pc:sldMk cId="1331162662" sldId="762"/>
            <ac:picMk id="20" creationId="{36C4C3CF-871F-4207-86DA-3A1E2A341F6C}"/>
          </ac:picMkLst>
        </pc:picChg>
        <pc:picChg chg="mod">
          <ac:chgData name="Westermayr, Julia" userId="fbf5c3d4-ef48-47fb-adaa-7b68354de2bc" providerId="ADAL" clId="{5D8BBCFB-D5AC-4BF6-8DEB-9C1F735F852C}" dt="2021-05-16T19:19:24.505" v="9722" actId="1038"/>
          <ac:picMkLst>
            <pc:docMk/>
            <pc:sldMk cId="1331162662" sldId="762"/>
            <ac:picMk id="34" creationId="{D4BF9B26-0EDD-48FF-B6BC-54AC7FF07078}"/>
          </ac:picMkLst>
        </pc:picChg>
        <pc:picChg chg="add mod">
          <ac:chgData name="Westermayr, Julia" userId="fbf5c3d4-ef48-47fb-adaa-7b68354de2bc" providerId="ADAL" clId="{5D8BBCFB-D5AC-4BF6-8DEB-9C1F735F852C}" dt="2021-05-16T19:19:24.505" v="9722" actId="1038"/>
          <ac:picMkLst>
            <pc:docMk/>
            <pc:sldMk cId="1331162662" sldId="762"/>
            <ac:picMk id="45" creationId="{B0064BEC-B3DC-484F-862C-320337C9913F}"/>
          </ac:picMkLst>
        </pc:picChg>
        <pc:picChg chg="add mod">
          <ac:chgData name="Westermayr, Julia" userId="fbf5c3d4-ef48-47fb-adaa-7b68354de2bc" providerId="ADAL" clId="{5D8BBCFB-D5AC-4BF6-8DEB-9C1F735F852C}" dt="2021-05-16T19:19:24.505" v="9722" actId="1038"/>
          <ac:picMkLst>
            <pc:docMk/>
            <pc:sldMk cId="1331162662" sldId="762"/>
            <ac:picMk id="46" creationId="{27920966-B6CA-4F3A-A454-C1326137B47E}"/>
          </ac:picMkLst>
        </pc:picChg>
        <pc:picChg chg="add mod">
          <ac:chgData name="Westermayr, Julia" userId="fbf5c3d4-ef48-47fb-adaa-7b68354de2bc" providerId="ADAL" clId="{5D8BBCFB-D5AC-4BF6-8DEB-9C1F735F852C}" dt="2021-05-16T19:19:24.505" v="9722" actId="1038"/>
          <ac:picMkLst>
            <pc:docMk/>
            <pc:sldMk cId="1331162662" sldId="762"/>
            <ac:picMk id="48" creationId="{64BCE451-E9F1-400A-91B2-99E4CFD69E9E}"/>
          </ac:picMkLst>
        </pc:picChg>
        <pc:cxnChg chg="mod">
          <ac:chgData name="Westermayr, Julia" userId="fbf5c3d4-ef48-47fb-adaa-7b68354de2bc" providerId="ADAL" clId="{5D8BBCFB-D5AC-4BF6-8DEB-9C1F735F852C}" dt="2021-05-16T19:19:24.505" v="9722" actId="1038"/>
          <ac:cxnSpMkLst>
            <pc:docMk/>
            <pc:sldMk cId="1331162662" sldId="762"/>
            <ac:cxnSpMk id="23" creationId="{4ACB27D8-C10D-4560-BDA4-DA4AD2392A88}"/>
          </ac:cxnSpMkLst>
        </pc:cxnChg>
        <pc:cxnChg chg="mod">
          <ac:chgData name="Westermayr, Julia" userId="fbf5c3d4-ef48-47fb-adaa-7b68354de2bc" providerId="ADAL" clId="{5D8BBCFB-D5AC-4BF6-8DEB-9C1F735F852C}" dt="2021-05-16T19:19:24.505" v="9722" actId="1038"/>
          <ac:cxnSpMkLst>
            <pc:docMk/>
            <pc:sldMk cId="1331162662" sldId="762"/>
            <ac:cxnSpMk id="25" creationId="{F34C18C7-EA90-464F-8A32-893D65568424}"/>
          </ac:cxnSpMkLst>
        </pc:cxnChg>
      </pc:sldChg>
      <pc:sldChg chg="add del ord">
        <pc:chgData name="Westermayr, Julia" userId="fbf5c3d4-ef48-47fb-adaa-7b68354de2bc" providerId="ADAL" clId="{5D8BBCFB-D5AC-4BF6-8DEB-9C1F735F852C}" dt="2021-05-16T20:12:55.696" v="11889"/>
        <pc:sldMkLst>
          <pc:docMk/>
          <pc:sldMk cId="3422343503" sldId="763"/>
        </pc:sldMkLst>
      </pc:sldChg>
      <pc:sldChg chg="addSp modSp add del mod modAnim modShow">
        <pc:chgData name="Westermayr, Julia" userId="fbf5c3d4-ef48-47fb-adaa-7b68354de2bc" providerId="ADAL" clId="{5D8BBCFB-D5AC-4BF6-8DEB-9C1F735F852C}" dt="2021-05-25T08:38:35.037" v="18612" actId="729"/>
        <pc:sldMkLst>
          <pc:docMk/>
          <pc:sldMk cId="3447142707" sldId="764"/>
        </pc:sldMkLst>
        <pc:spChg chg="mod ord">
          <ac:chgData name="Westermayr, Julia" userId="fbf5c3d4-ef48-47fb-adaa-7b68354de2bc" providerId="ADAL" clId="{5D8BBCFB-D5AC-4BF6-8DEB-9C1F735F852C}" dt="2021-05-17T08:26:16.333" v="16125" actId="170"/>
          <ac:spMkLst>
            <pc:docMk/>
            <pc:sldMk cId="3447142707" sldId="764"/>
            <ac:spMk id="37" creationId="{C998EC85-057E-47C4-BF7C-A70EFE5EC0AD}"/>
          </ac:spMkLst>
        </pc:spChg>
        <pc:graphicFrameChg chg="mod modGraphic">
          <ac:chgData name="Westermayr, Julia" userId="fbf5c3d4-ef48-47fb-adaa-7b68354de2bc" providerId="ADAL" clId="{5D8BBCFB-D5AC-4BF6-8DEB-9C1F735F852C}" dt="2021-05-18T11:08:17.052" v="17687" actId="20577"/>
          <ac:graphicFrameMkLst>
            <pc:docMk/>
            <pc:sldMk cId="3447142707" sldId="764"/>
            <ac:graphicFrameMk id="40" creationId="{B8A2F9BD-AD52-43AE-AFE3-5711E57CCA37}"/>
          </ac:graphicFrameMkLst>
        </pc:graphicFrameChg>
        <pc:picChg chg="add mod">
          <ac:chgData name="Westermayr, Julia" userId="fbf5c3d4-ef48-47fb-adaa-7b68354de2bc" providerId="ADAL" clId="{5D8BBCFB-D5AC-4BF6-8DEB-9C1F735F852C}" dt="2021-05-17T08:43:15.498" v="16373"/>
          <ac:picMkLst>
            <pc:docMk/>
            <pc:sldMk cId="3447142707" sldId="764"/>
            <ac:picMk id="12" creationId="{C0C4AF8E-34D8-45C4-9BF1-80C35CF95E32}"/>
          </ac:picMkLst>
        </pc:picChg>
        <pc:picChg chg="add mod">
          <ac:chgData name="Westermayr, Julia" userId="fbf5c3d4-ef48-47fb-adaa-7b68354de2bc" providerId="ADAL" clId="{5D8BBCFB-D5AC-4BF6-8DEB-9C1F735F852C}" dt="2021-05-17T08:43:15.498" v="16373"/>
          <ac:picMkLst>
            <pc:docMk/>
            <pc:sldMk cId="3447142707" sldId="764"/>
            <ac:picMk id="13" creationId="{22EBC639-C44B-4485-BE21-3C16F4121501}"/>
          </ac:picMkLst>
        </pc:picChg>
        <pc:cxnChg chg="add mod">
          <ac:chgData name="Westermayr, Julia" userId="fbf5c3d4-ef48-47fb-adaa-7b68354de2bc" providerId="ADAL" clId="{5D8BBCFB-D5AC-4BF6-8DEB-9C1F735F852C}" dt="2021-05-17T08:29:13.791" v="16155" actId="14100"/>
          <ac:cxnSpMkLst>
            <pc:docMk/>
            <pc:sldMk cId="3447142707" sldId="764"/>
            <ac:cxnSpMk id="7" creationId="{BA2E6539-9B62-4482-A7FA-3FBEB8508864}"/>
          </ac:cxnSpMkLst>
        </pc:cxnChg>
        <pc:cxnChg chg="add mod">
          <ac:chgData name="Westermayr, Julia" userId="fbf5c3d4-ef48-47fb-adaa-7b68354de2bc" providerId="ADAL" clId="{5D8BBCFB-D5AC-4BF6-8DEB-9C1F735F852C}" dt="2021-05-17T08:29:17.435" v="16156" actId="14100"/>
          <ac:cxnSpMkLst>
            <pc:docMk/>
            <pc:sldMk cId="3447142707" sldId="764"/>
            <ac:cxnSpMk id="8" creationId="{41B60E99-6801-4163-951A-42DEDFD2ACB7}"/>
          </ac:cxnSpMkLst>
        </pc:cxnChg>
      </pc:sldChg>
      <pc:sldChg chg="addSp delSp modSp add del mod delAnim modAnim">
        <pc:chgData name="Westermayr, Julia" userId="fbf5c3d4-ef48-47fb-adaa-7b68354de2bc" providerId="ADAL" clId="{5D8BBCFB-D5AC-4BF6-8DEB-9C1F735F852C}" dt="2021-05-18T15:40:51.983" v="18377"/>
        <pc:sldMkLst>
          <pc:docMk/>
          <pc:sldMk cId="2658584319" sldId="765"/>
        </pc:sldMkLst>
        <pc:spChg chg="add mod">
          <ac:chgData name="Westermayr, Julia" userId="fbf5c3d4-ef48-47fb-adaa-7b68354de2bc" providerId="ADAL" clId="{5D8BBCFB-D5AC-4BF6-8DEB-9C1F735F852C}" dt="2021-05-18T11:09:15.430" v="17705" actId="1036"/>
          <ac:spMkLst>
            <pc:docMk/>
            <pc:sldMk cId="2658584319" sldId="765"/>
            <ac:spMk id="2" creationId="{B4730194-1415-4906-A849-E2D835F32EF4}"/>
          </ac:spMkLst>
        </pc:spChg>
        <pc:spChg chg="mod">
          <ac:chgData name="Westermayr, Julia" userId="fbf5c3d4-ef48-47fb-adaa-7b68354de2bc" providerId="ADAL" clId="{5D8BBCFB-D5AC-4BF6-8DEB-9C1F735F852C}" dt="2021-05-16T19:24:15.858" v="9754"/>
          <ac:spMkLst>
            <pc:docMk/>
            <pc:sldMk cId="2658584319" sldId="765"/>
            <ac:spMk id="11" creationId="{D7AA7FA0-3117-437C-8C81-C088F600A651}"/>
          </ac:spMkLst>
        </pc:spChg>
        <pc:spChg chg="add mod">
          <ac:chgData name="Westermayr, Julia" userId="fbf5c3d4-ef48-47fb-adaa-7b68354de2bc" providerId="ADAL" clId="{5D8BBCFB-D5AC-4BF6-8DEB-9C1F735F852C}" dt="2021-05-16T19:24:15.858" v="9754"/>
          <ac:spMkLst>
            <pc:docMk/>
            <pc:sldMk cId="2658584319" sldId="765"/>
            <ac:spMk id="13" creationId="{6CE7665F-D97B-4CFD-B3C7-7DD5275D6863}"/>
          </ac:spMkLst>
        </pc:spChg>
        <pc:spChg chg="mod ord">
          <ac:chgData name="Westermayr, Julia" userId="fbf5c3d4-ef48-47fb-adaa-7b68354de2bc" providerId="ADAL" clId="{5D8BBCFB-D5AC-4BF6-8DEB-9C1F735F852C}" dt="2021-05-17T08:26:20.680" v="16131" actId="170"/>
          <ac:spMkLst>
            <pc:docMk/>
            <pc:sldMk cId="2658584319" sldId="765"/>
            <ac:spMk id="37" creationId="{C998EC85-057E-47C4-BF7C-A70EFE5EC0AD}"/>
          </ac:spMkLst>
        </pc:spChg>
        <pc:spChg chg="del">
          <ac:chgData name="Westermayr, Julia" userId="fbf5c3d4-ef48-47fb-adaa-7b68354de2bc" providerId="ADAL" clId="{5D8BBCFB-D5AC-4BF6-8DEB-9C1F735F852C}" dt="2021-05-16T19:24:15.652" v="9753" actId="478"/>
          <ac:spMkLst>
            <pc:docMk/>
            <pc:sldMk cId="2658584319" sldId="765"/>
            <ac:spMk id="43" creationId="{995E4494-ED2E-4BED-B62B-5D9397586353}"/>
          </ac:spMkLst>
        </pc:spChg>
        <pc:grpChg chg="add mod">
          <ac:chgData name="Westermayr, Julia" userId="fbf5c3d4-ef48-47fb-adaa-7b68354de2bc" providerId="ADAL" clId="{5D8BBCFB-D5AC-4BF6-8DEB-9C1F735F852C}" dt="2021-05-16T19:24:15.858" v="9754"/>
          <ac:grpSpMkLst>
            <pc:docMk/>
            <pc:sldMk cId="2658584319" sldId="765"/>
            <ac:grpSpMk id="10" creationId="{99347F5F-977D-4405-A3FA-8EDC7779E9BA}"/>
          </ac:grpSpMkLst>
        </pc:grpChg>
        <pc:graphicFrameChg chg="add mod modGraphic">
          <ac:chgData name="Westermayr, Julia" userId="fbf5c3d4-ef48-47fb-adaa-7b68354de2bc" providerId="ADAL" clId="{5D8BBCFB-D5AC-4BF6-8DEB-9C1F735F852C}" dt="2021-05-18T11:08:40.811" v="17696" actId="20577"/>
          <ac:graphicFrameMkLst>
            <pc:docMk/>
            <pc:sldMk cId="2658584319" sldId="765"/>
            <ac:graphicFrameMk id="15" creationId="{73337C71-32B0-4E1E-A63B-227F7E8085F0}"/>
          </ac:graphicFrameMkLst>
        </pc:graphicFrameChg>
        <pc:graphicFrameChg chg="del mod modGraphic">
          <ac:chgData name="Westermayr, Julia" userId="fbf5c3d4-ef48-47fb-adaa-7b68354de2bc" providerId="ADAL" clId="{5D8BBCFB-D5AC-4BF6-8DEB-9C1F735F852C}" dt="2021-05-17T08:30:47.101" v="16195" actId="478"/>
          <ac:graphicFrameMkLst>
            <pc:docMk/>
            <pc:sldMk cId="2658584319" sldId="765"/>
            <ac:graphicFrameMk id="40" creationId="{B8A2F9BD-AD52-43AE-AFE3-5711E57CCA37}"/>
          </ac:graphicFrameMkLst>
        </pc:graphicFrameChg>
        <pc:picChg chg="add del mod">
          <ac:chgData name="Westermayr, Julia" userId="fbf5c3d4-ef48-47fb-adaa-7b68354de2bc" providerId="ADAL" clId="{5D8BBCFB-D5AC-4BF6-8DEB-9C1F735F852C}" dt="2021-05-17T08:44:39.827" v="16380" actId="478"/>
          <ac:picMkLst>
            <pc:docMk/>
            <pc:sldMk cId="2658584319" sldId="765"/>
            <ac:picMk id="6" creationId="{97106E07-47B9-42F6-8484-DA4C12D3AE51}"/>
          </ac:picMkLst>
        </pc:picChg>
        <pc:picChg chg="add mod">
          <ac:chgData name="Westermayr, Julia" userId="fbf5c3d4-ef48-47fb-adaa-7b68354de2bc" providerId="ADAL" clId="{5D8BBCFB-D5AC-4BF6-8DEB-9C1F735F852C}" dt="2021-05-16T19:24:15.858" v="9754"/>
          <ac:picMkLst>
            <pc:docMk/>
            <pc:sldMk cId="2658584319" sldId="765"/>
            <ac:picMk id="9" creationId="{838A9453-EFA7-428F-9BA7-5C312A3A4376}"/>
          </ac:picMkLst>
        </pc:picChg>
        <pc:picChg chg="mod">
          <ac:chgData name="Westermayr, Julia" userId="fbf5c3d4-ef48-47fb-adaa-7b68354de2bc" providerId="ADAL" clId="{5D8BBCFB-D5AC-4BF6-8DEB-9C1F735F852C}" dt="2021-05-16T19:24:15.858" v="9754"/>
          <ac:picMkLst>
            <pc:docMk/>
            <pc:sldMk cId="2658584319" sldId="765"/>
            <ac:picMk id="12" creationId="{1AD1FA50-6E85-4F25-8D43-24983B40D4EA}"/>
          </ac:picMkLst>
        </pc:picChg>
        <pc:picChg chg="add del mod">
          <ac:chgData name="Westermayr, Julia" userId="fbf5c3d4-ef48-47fb-adaa-7b68354de2bc" providerId="ADAL" clId="{5D8BBCFB-D5AC-4BF6-8DEB-9C1F735F852C}" dt="2021-05-17T09:29:20.462" v="17274" actId="478"/>
          <ac:picMkLst>
            <pc:docMk/>
            <pc:sldMk cId="2658584319" sldId="765"/>
            <ac:picMk id="18" creationId="{26B852C3-4C75-4CBB-B386-CE08BC484565}"/>
          </ac:picMkLst>
        </pc:picChg>
        <pc:picChg chg="add del mod">
          <ac:chgData name="Westermayr, Julia" userId="fbf5c3d4-ef48-47fb-adaa-7b68354de2bc" providerId="ADAL" clId="{5D8BBCFB-D5AC-4BF6-8DEB-9C1F735F852C}" dt="2021-05-17T09:29:19.084" v="17273" actId="478"/>
          <ac:picMkLst>
            <pc:docMk/>
            <pc:sldMk cId="2658584319" sldId="765"/>
            <ac:picMk id="19" creationId="{1F2B5532-4061-41CA-AD64-B25B8A2E307A}"/>
          </ac:picMkLst>
        </pc:picChg>
        <pc:picChg chg="add mod">
          <ac:chgData name="Westermayr, Julia" userId="fbf5c3d4-ef48-47fb-adaa-7b68354de2bc" providerId="ADAL" clId="{5D8BBCFB-D5AC-4BF6-8DEB-9C1F735F852C}" dt="2021-05-17T08:44:56.567" v="16382" actId="1076"/>
          <ac:picMkLst>
            <pc:docMk/>
            <pc:sldMk cId="2658584319" sldId="765"/>
            <ac:picMk id="20" creationId="{7DC90C15-2AD5-4721-96F5-D68D8D968308}"/>
          </ac:picMkLst>
        </pc:picChg>
        <pc:picChg chg="del">
          <ac:chgData name="Westermayr, Julia" userId="fbf5c3d4-ef48-47fb-adaa-7b68354de2bc" providerId="ADAL" clId="{5D8BBCFB-D5AC-4BF6-8DEB-9C1F735F852C}" dt="2021-05-16T19:24:14.150" v="9752" actId="478"/>
          <ac:picMkLst>
            <pc:docMk/>
            <pc:sldMk cId="2658584319" sldId="765"/>
            <ac:picMk id="47" creationId="{A881B744-1AC0-4AA3-A5FA-A4144C99F230}"/>
          </ac:picMkLst>
        </pc:picChg>
        <pc:cxnChg chg="del mod">
          <ac:chgData name="Westermayr, Julia" userId="fbf5c3d4-ef48-47fb-adaa-7b68354de2bc" providerId="ADAL" clId="{5D8BBCFB-D5AC-4BF6-8DEB-9C1F735F852C}" dt="2021-05-17T08:30:49.335" v="16196" actId="478"/>
          <ac:cxnSpMkLst>
            <pc:docMk/>
            <pc:sldMk cId="2658584319" sldId="765"/>
            <ac:cxnSpMk id="7" creationId="{BA2E6539-9B62-4482-A7FA-3FBEB8508864}"/>
          </ac:cxnSpMkLst>
        </pc:cxnChg>
        <pc:cxnChg chg="del mod">
          <ac:chgData name="Westermayr, Julia" userId="fbf5c3d4-ef48-47fb-adaa-7b68354de2bc" providerId="ADAL" clId="{5D8BBCFB-D5AC-4BF6-8DEB-9C1F735F852C}" dt="2021-05-17T08:30:50.706" v="16197" actId="478"/>
          <ac:cxnSpMkLst>
            <pc:docMk/>
            <pc:sldMk cId="2658584319" sldId="765"/>
            <ac:cxnSpMk id="8" creationId="{41B60E99-6801-4163-951A-42DEDFD2ACB7}"/>
          </ac:cxnSpMkLst>
        </pc:cxnChg>
        <pc:cxnChg chg="add mod">
          <ac:chgData name="Westermayr, Julia" userId="fbf5c3d4-ef48-47fb-adaa-7b68354de2bc" providerId="ADAL" clId="{5D8BBCFB-D5AC-4BF6-8DEB-9C1F735F852C}" dt="2021-05-17T08:30:56.569" v="16198"/>
          <ac:cxnSpMkLst>
            <pc:docMk/>
            <pc:sldMk cId="2658584319" sldId="765"/>
            <ac:cxnSpMk id="16" creationId="{868E8784-4FAA-4E8B-8444-3CC3B3A2688A}"/>
          </ac:cxnSpMkLst>
        </pc:cxnChg>
        <pc:cxnChg chg="add mod">
          <ac:chgData name="Westermayr, Julia" userId="fbf5c3d4-ef48-47fb-adaa-7b68354de2bc" providerId="ADAL" clId="{5D8BBCFB-D5AC-4BF6-8DEB-9C1F735F852C}" dt="2021-05-17T08:30:56.569" v="16198"/>
          <ac:cxnSpMkLst>
            <pc:docMk/>
            <pc:sldMk cId="2658584319" sldId="765"/>
            <ac:cxnSpMk id="17" creationId="{144A9642-FEB1-4065-8C19-0CF16ED42302}"/>
          </ac:cxnSpMkLst>
        </pc:cxnChg>
      </pc:sldChg>
      <pc:sldChg chg="addSp new del mod">
        <pc:chgData name="Westermayr, Julia" userId="fbf5c3d4-ef48-47fb-adaa-7b68354de2bc" providerId="ADAL" clId="{5D8BBCFB-D5AC-4BF6-8DEB-9C1F735F852C}" dt="2021-05-16T20:01:10.843" v="11728" actId="47"/>
        <pc:sldMkLst>
          <pc:docMk/>
          <pc:sldMk cId="2650957062" sldId="766"/>
        </pc:sldMkLst>
        <pc:picChg chg="add">
          <ac:chgData name="Westermayr, Julia" userId="fbf5c3d4-ef48-47fb-adaa-7b68354de2bc" providerId="ADAL" clId="{5D8BBCFB-D5AC-4BF6-8DEB-9C1F735F852C}" dt="2021-05-16T20:00:29.029" v="11724" actId="22"/>
          <ac:picMkLst>
            <pc:docMk/>
            <pc:sldMk cId="2650957062" sldId="766"/>
            <ac:picMk id="4" creationId="{6EE18F65-0AF8-4CBC-B026-1B4BF7668E11}"/>
          </ac:picMkLst>
        </pc:picChg>
      </pc:sldChg>
      <pc:sldChg chg="addSp new del mod">
        <pc:chgData name="Westermayr, Julia" userId="fbf5c3d4-ef48-47fb-adaa-7b68354de2bc" providerId="ADAL" clId="{5D8BBCFB-D5AC-4BF6-8DEB-9C1F735F852C}" dt="2021-05-16T20:01:11.478" v="11729" actId="47"/>
        <pc:sldMkLst>
          <pc:docMk/>
          <pc:sldMk cId="1660936733" sldId="767"/>
        </pc:sldMkLst>
        <pc:picChg chg="add">
          <ac:chgData name="Westermayr, Julia" userId="fbf5c3d4-ef48-47fb-adaa-7b68354de2bc" providerId="ADAL" clId="{5D8BBCFB-D5AC-4BF6-8DEB-9C1F735F852C}" dt="2021-05-16T20:00:55.278" v="11726" actId="22"/>
          <ac:picMkLst>
            <pc:docMk/>
            <pc:sldMk cId="1660936733" sldId="767"/>
            <ac:picMk id="4" creationId="{1F5EB31F-A37F-448E-953E-2FAB558A2D80}"/>
          </ac:picMkLst>
        </pc:picChg>
      </pc:sldChg>
      <pc:sldChg chg="new del">
        <pc:chgData name="Westermayr, Julia" userId="fbf5c3d4-ef48-47fb-adaa-7b68354de2bc" providerId="ADAL" clId="{5D8BBCFB-D5AC-4BF6-8DEB-9C1F735F852C}" dt="2021-05-16T20:02:43.658" v="11732" actId="47"/>
        <pc:sldMkLst>
          <pc:docMk/>
          <pc:sldMk cId="3604591495" sldId="768"/>
        </pc:sldMkLst>
      </pc:sldChg>
      <pc:sldChg chg="add">
        <pc:chgData name="Westermayr, Julia" userId="fbf5c3d4-ef48-47fb-adaa-7b68354de2bc" providerId="ADAL" clId="{5D8BBCFB-D5AC-4BF6-8DEB-9C1F735F852C}" dt="2021-05-16T20:02:18.293" v="11730"/>
        <pc:sldMkLst>
          <pc:docMk/>
          <pc:sldMk cId="3499548922" sldId="769"/>
        </pc:sldMkLst>
      </pc:sldChg>
      <pc:sldChg chg="add">
        <pc:chgData name="Westermayr, Julia" userId="fbf5c3d4-ef48-47fb-adaa-7b68354de2bc" providerId="ADAL" clId="{5D8BBCFB-D5AC-4BF6-8DEB-9C1F735F852C}" dt="2021-05-16T20:02:43.864" v="11733"/>
        <pc:sldMkLst>
          <pc:docMk/>
          <pc:sldMk cId="1220654233" sldId="770"/>
        </pc:sldMkLst>
      </pc:sldChg>
      <pc:sldChg chg="addSp delSp new mod">
        <pc:chgData name="Westermayr, Julia" userId="fbf5c3d4-ef48-47fb-adaa-7b68354de2bc" providerId="ADAL" clId="{5D8BBCFB-D5AC-4BF6-8DEB-9C1F735F852C}" dt="2021-05-16T20:05:27.139" v="11738" actId="22"/>
        <pc:sldMkLst>
          <pc:docMk/>
          <pc:sldMk cId="3723040959" sldId="771"/>
        </pc:sldMkLst>
        <pc:picChg chg="add">
          <ac:chgData name="Westermayr, Julia" userId="fbf5c3d4-ef48-47fb-adaa-7b68354de2bc" providerId="ADAL" clId="{5D8BBCFB-D5AC-4BF6-8DEB-9C1F735F852C}" dt="2021-05-16T20:05:15.828" v="11736" actId="22"/>
          <ac:picMkLst>
            <pc:docMk/>
            <pc:sldMk cId="3723040959" sldId="771"/>
            <ac:picMk id="5" creationId="{061F0CE3-20F7-47F1-A03B-13304B03B652}"/>
          </ac:picMkLst>
        </pc:picChg>
        <pc:picChg chg="add del">
          <ac:chgData name="Westermayr, Julia" userId="fbf5c3d4-ef48-47fb-adaa-7b68354de2bc" providerId="ADAL" clId="{5D8BBCFB-D5AC-4BF6-8DEB-9C1F735F852C}" dt="2021-05-16T20:05:27.139" v="11738" actId="22"/>
          <ac:picMkLst>
            <pc:docMk/>
            <pc:sldMk cId="3723040959" sldId="771"/>
            <ac:picMk id="7" creationId="{D9B12D83-8284-4904-AF36-D08146077EF2}"/>
          </ac:picMkLst>
        </pc:picChg>
      </pc:sldChg>
      <pc:sldChg chg="addSp new mod">
        <pc:chgData name="Westermayr, Julia" userId="fbf5c3d4-ef48-47fb-adaa-7b68354de2bc" providerId="ADAL" clId="{5D8BBCFB-D5AC-4BF6-8DEB-9C1F735F852C}" dt="2021-05-16T20:05:33.814" v="11740" actId="22"/>
        <pc:sldMkLst>
          <pc:docMk/>
          <pc:sldMk cId="690082129" sldId="772"/>
        </pc:sldMkLst>
        <pc:picChg chg="add">
          <ac:chgData name="Westermayr, Julia" userId="fbf5c3d4-ef48-47fb-adaa-7b68354de2bc" providerId="ADAL" clId="{5D8BBCFB-D5AC-4BF6-8DEB-9C1F735F852C}" dt="2021-05-16T20:05:33.814" v="11740" actId="22"/>
          <ac:picMkLst>
            <pc:docMk/>
            <pc:sldMk cId="690082129" sldId="772"/>
            <ac:picMk id="5" creationId="{18F4FA4B-01F2-4B56-A874-D41623BB1973}"/>
          </ac:picMkLst>
        </pc:picChg>
      </pc:sldChg>
      <pc:sldChg chg="addSp delSp modSp new mod ord">
        <pc:chgData name="Westermayr, Julia" userId="fbf5c3d4-ef48-47fb-adaa-7b68354de2bc" providerId="ADAL" clId="{5D8BBCFB-D5AC-4BF6-8DEB-9C1F735F852C}" dt="2021-05-16T20:15:48.408" v="11949" actId="1076"/>
        <pc:sldMkLst>
          <pc:docMk/>
          <pc:sldMk cId="2140741366" sldId="773"/>
        </pc:sldMkLst>
        <pc:spChg chg="mod">
          <ac:chgData name="Westermayr, Julia" userId="fbf5c3d4-ef48-47fb-adaa-7b68354de2bc" providerId="ADAL" clId="{5D8BBCFB-D5AC-4BF6-8DEB-9C1F735F852C}" dt="2021-05-16T20:15:48.408" v="11949" actId="1076"/>
          <ac:spMkLst>
            <pc:docMk/>
            <pc:sldMk cId="2140741366" sldId="773"/>
            <ac:spMk id="2" creationId="{F2C35355-49E0-4D1C-A5FB-E64204750B7F}"/>
          </ac:spMkLst>
        </pc:spChg>
        <pc:spChg chg="del mod">
          <ac:chgData name="Westermayr, Julia" userId="fbf5c3d4-ef48-47fb-adaa-7b68354de2bc" providerId="ADAL" clId="{5D8BBCFB-D5AC-4BF6-8DEB-9C1F735F852C}" dt="2021-05-16T20:10:13.815" v="11800"/>
          <ac:spMkLst>
            <pc:docMk/>
            <pc:sldMk cId="2140741366" sldId="773"/>
            <ac:spMk id="3" creationId="{1232E58A-EC4C-4242-8110-20FAFEA47755}"/>
          </ac:spMkLst>
        </pc:spChg>
        <pc:spChg chg="add del">
          <ac:chgData name="Westermayr, Julia" userId="fbf5c3d4-ef48-47fb-adaa-7b68354de2bc" providerId="ADAL" clId="{5D8BBCFB-D5AC-4BF6-8DEB-9C1F735F852C}" dt="2021-05-16T20:08:36.691" v="11752" actId="478"/>
          <ac:spMkLst>
            <pc:docMk/>
            <pc:sldMk cId="2140741366" sldId="773"/>
            <ac:spMk id="5" creationId="{215242F6-CC4E-43CB-9F9E-7FCB00173479}"/>
          </ac:spMkLst>
        </pc:spChg>
        <pc:spChg chg="add del mod">
          <ac:chgData name="Westermayr, Julia" userId="fbf5c3d4-ef48-47fb-adaa-7b68354de2bc" providerId="ADAL" clId="{5D8BBCFB-D5AC-4BF6-8DEB-9C1F735F852C}" dt="2021-05-16T20:15:16.582" v="11940" actId="478"/>
          <ac:spMkLst>
            <pc:docMk/>
            <pc:sldMk cId="2140741366" sldId="773"/>
            <ac:spMk id="13" creationId="{E7C9E14D-BDC2-4F63-92CD-4A68D8D948BD}"/>
          </ac:spMkLst>
        </pc:spChg>
        <pc:picChg chg="add del">
          <ac:chgData name="Westermayr, Julia" userId="fbf5c3d4-ef48-47fb-adaa-7b68354de2bc" providerId="ADAL" clId="{5D8BBCFB-D5AC-4BF6-8DEB-9C1F735F852C}" dt="2021-05-16T20:08:48.405" v="11755" actId="478"/>
          <ac:picMkLst>
            <pc:docMk/>
            <pc:sldMk cId="2140741366" sldId="773"/>
            <ac:picMk id="6" creationId="{03A64953-19E8-4D24-963A-EF8B2FCF2ED3}"/>
          </ac:picMkLst>
        </pc:picChg>
        <pc:picChg chg="add del mod">
          <ac:chgData name="Westermayr, Julia" userId="fbf5c3d4-ef48-47fb-adaa-7b68354de2bc" providerId="ADAL" clId="{5D8BBCFB-D5AC-4BF6-8DEB-9C1F735F852C}" dt="2021-05-16T20:15:13.292" v="11939" actId="478"/>
          <ac:picMkLst>
            <pc:docMk/>
            <pc:sldMk cId="2140741366" sldId="773"/>
            <ac:picMk id="8" creationId="{45F2FA96-1BA5-4B43-AF54-A08B9BC33147}"/>
          </ac:picMkLst>
        </pc:picChg>
        <pc:picChg chg="add del mod">
          <ac:chgData name="Westermayr, Julia" userId="fbf5c3d4-ef48-47fb-adaa-7b68354de2bc" providerId="ADAL" clId="{5D8BBCFB-D5AC-4BF6-8DEB-9C1F735F852C}" dt="2021-05-16T20:15:17.785" v="11942" actId="478"/>
          <ac:picMkLst>
            <pc:docMk/>
            <pc:sldMk cId="2140741366" sldId="773"/>
            <ac:picMk id="10" creationId="{6D085BEE-A3EA-4BAC-BE1E-2FBE8F1D6662}"/>
          </ac:picMkLst>
        </pc:picChg>
        <pc:picChg chg="add del mod">
          <ac:chgData name="Westermayr, Julia" userId="fbf5c3d4-ef48-47fb-adaa-7b68354de2bc" providerId="ADAL" clId="{5D8BBCFB-D5AC-4BF6-8DEB-9C1F735F852C}" dt="2021-05-16T20:15:17.242" v="11941" actId="478"/>
          <ac:picMkLst>
            <pc:docMk/>
            <pc:sldMk cId="2140741366" sldId="773"/>
            <ac:picMk id="11" creationId="{7B7D66AC-0345-4578-8738-D6A2819496C7}"/>
          </ac:picMkLst>
        </pc:picChg>
        <pc:picChg chg="add mod modCrop">
          <ac:chgData name="Westermayr, Julia" userId="fbf5c3d4-ef48-47fb-adaa-7b68354de2bc" providerId="ADAL" clId="{5D8BBCFB-D5AC-4BF6-8DEB-9C1F735F852C}" dt="2021-05-16T20:15:41.898" v="11947" actId="14100"/>
          <ac:picMkLst>
            <pc:docMk/>
            <pc:sldMk cId="2140741366" sldId="773"/>
            <ac:picMk id="14" creationId="{453F40F1-83BC-4266-8CB8-DE77DBA90DA8}"/>
          </ac:picMkLst>
        </pc:picChg>
      </pc:sldChg>
      <pc:sldChg chg="new del">
        <pc:chgData name="Westermayr, Julia" userId="fbf5c3d4-ef48-47fb-adaa-7b68354de2bc" providerId="ADAL" clId="{5D8BBCFB-D5AC-4BF6-8DEB-9C1F735F852C}" dt="2021-05-16T20:08:26.384" v="11747" actId="47"/>
        <pc:sldMkLst>
          <pc:docMk/>
          <pc:sldMk cId="2652560735" sldId="773"/>
        </pc:sldMkLst>
      </pc:sldChg>
      <pc:sldChg chg="addSp delSp modSp new mod modAnim">
        <pc:chgData name="Westermayr, Julia" userId="fbf5c3d4-ef48-47fb-adaa-7b68354de2bc" providerId="ADAL" clId="{5D8BBCFB-D5AC-4BF6-8DEB-9C1F735F852C}" dt="2021-05-16T20:32:14.853" v="11976"/>
        <pc:sldMkLst>
          <pc:docMk/>
          <pc:sldMk cId="518265467" sldId="774"/>
        </pc:sldMkLst>
        <pc:spChg chg="mod">
          <ac:chgData name="Westermayr, Julia" userId="fbf5c3d4-ef48-47fb-adaa-7b68354de2bc" providerId="ADAL" clId="{5D8BBCFB-D5AC-4BF6-8DEB-9C1F735F852C}" dt="2021-05-16T20:12:23.051" v="11877" actId="207"/>
          <ac:spMkLst>
            <pc:docMk/>
            <pc:sldMk cId="518265467" sldId="774"/>
            <ac:spMk id="2" creationId="{B904F8CF-B72F-46BD-B34E-78E2803CFA7F}"/>
          </ac:spMkLst>
        </pc:spChg>
        <pc:spChg chg="del">
          <ac:chgData name="Westermayr, Julia" userId="fbf5c3d4-ef48-47fb-adaa-7b68354de2bc" providerId="ADAL" clId="{5D8BBCFB-D5AC-4BF6-8DEB-9C1F735F852C}" dt="2021-05-16T20:09:19.936" v="11757"/>
          <ac:spMkLst>
            <pc:docMk/>
            <pc:sldMk cId="518265467" sldId="774"/>
            <ac:spMk id="3" creationId="{5464A361-090F-4DD9-8C7D-F42AA422730E}"/>
          </ac:spMkLst>
        </pc:spChg>
        <pc:picChg chg="add mod">
          <ac:chgData name="Westermayr, Julia" userId="fbf5c3d4-ef48-47fb-adaa-7b68354de2bc" providerId="ADAL" clId="{5D8BBCFB-D5AC-4BF6-8DEB-9C1F735F852C}" dt="2021-05-16T20:09:35.818" v="11784" actId="1076"/>
          <ac:picMkLst>
            <pc:docMk/>
            <pc:sldMk cId="518265467" sldId="774"/>
            <ac:picMk id="6" creationId="{2091FE17-A4A6-4302-8AF6-8403653EBA89}"/>
          </ac:picMkLst>
        </pc:picChg>
        <pc:picChg chg="add del mod">
          <ac:chgData name="Westermayr, Julia" userId="fbf5c3d4-ef48-47fb-adaa-7b68354de2bc" providerId="ADAL" clId="{5D8BBCFB-D5AC-4BF6-8DEB-9C1F735F852C}" dt="2021-05-16T20:32:14.853" v="11976"/>
          <ac:picMkLst>
            <pc:docMk/>
            <pc:sldMk cId="518265467" sldId="774"/>
            <ac:picMk id="7" creationId="{052D46CE-BEBB-406D-9679-74B99489B2CA}"/>
          </ac:picMkLst>
        </pc:picChg>
        <pc:picChg chg="add del mod">
          <ac:chgData name="Westermayr, Julia" userId="fbf5c3d4-ef48-47fb-adaa-7b68354de2bc" providerId="ADAL" clId="{5D8BBCFB-D5AC-4BF6-8DEB-9C1F735F852C}" dt="2021-05-16T20:32:14.853" v="11976"/>
          <ac:picMkLst>
            <pc:docMk/>
            <pc:sldMk cId="518265467" sldId="774"/>
            <ac:picMk id="8" creationId="{5E50EABC-4107-4836-97CC-191678B4CF1D}"/>
          </ac:picMkLst>
        </pc:picChg>
      </pc:sldChg>
      <pc:sldChg chg="addSp delSp modSp new mod">
        <pc:chgData name="Westermayr, Julia" userId="fbf5c3d4-ef48-47fb-adaa-7b68354de2bc" providerId="ADAL" clId="{5D8BBCFB-D5AC-4BF6-8DEB-9C1F735F852C}" dt="2021-05-16T20:11:58.807" v="11873" actId="2711"/>
        <pc:sldMkLst>
          <pc:docMk/>
          <pc:sldMk cId="2153057418" sldId="775"/>
        </pc:sldMkLst>
        <pc:spChg chg="mod">
          <ac:chgData name="Westermayr, Julia" userId="fbf5c3d4-ef48-47fb-adaa-7b68354de2bc" providerId="ADAL" clId="{5D8BBCFB-D5AC-4BF6-8DEB-9C1F735F852C}" dt="2021-05-16T20:11:58.807" v="11873" actId="2711"/>
          <ac:spMkLst>
            <pc:docMk/>
            <pc:sldMk cId="2153057418" sldId="775"/>
            <ac:spMk id="2" creationId="{A7A17120-4FF4-4F3D-A6CF-53F36078452A}"/>
          </ac:spMkLst>
        </pc:spChg>
        <pc:spChg chg="del">
          <ac:chgData name="Westermayr, Julia" userId="fbf5c3d4-ef48-47fb-adaa-7b68354de2bc" providerId="ADAL" clId="{5D8BBCFB-D5AC-4BF6-8DEB-9C1F735F852C}" dt="2021-05-16T20:10:49.516" v="11813"/>
          <ac:spMkLst>
            <pc:docMk/>
            <pc:sldMk cId="2153057418" sldId="775"/>
            <ac:spMk id="3" creationId="{468DC172-5A9E-48E2-A8DA-0D3EE182CE0F}"/>
          </ac:spMkLst>
        </pc:spChg>
        <pc:picChg chg="add mod">
          <ac:chgData name="Westermayr, Julia" userId="fbf5c3d4-ef48-47fb-adaa-7b68354de2bc" providerId="ADAL" clId="{5D8BBCFB-D5AC-4BF6-8DEB-9C1F735F852C}" dt="2021-05-16T20:11:14.872" v="11833" actId="1038"/>
          <ac:picMkLst>
            <pc:docMk/>
            <pc:sldMk cId="2153057418" sldId="775"/>
            <ac:picMk id="6" creationId="{CCA14F9F-609C-4AA5-8FF9-315F33A05FA7}"/>
          </ac:picMkLst>
        </pc:picChg>
        <pc:picChg chg="add mod">
          <ac:chgData name="Westermayr, Julia" userId="fbf5c3d4-ef48-47fb-adaa-7b68354de2bc" providerId="ADAL" clId="{5D8BBCFB-D5AC-4BF6-8DEB-9C1F735F852C}" dt="2021-05-16T20:10:56.775" v="11819" actId="14100"/>
          <ac:picMkLst>
            <pc:docMk/>
            <pc:sldMk cId="2153057418" sldId="775"/>
            <ac:picMk id="8" creationId="{6DCA8EBE-686F-448D-96FF-E3FE9D1B2105}"/>
          </ac:picMkLst>
        </pc:picChg>
        <pc:picChg chg="add mod">
          <ac:chgData name="Westermayr, Julia" userId="fbf5c3d4-ef48-47fb-adaa-7b68354de2bc" providerId="ADAL" clId="{5D8BBCFB-D5AC-4BF6-8DEB-9C1F735F852C}" dt="2021-05-16T20:11:23.540" v="11837" actId="1076"/>
          <ac:picMkLst>
            <pc:docMk/>
            <pc:sldMk cId="2153057418" sldId="775"/>
            <ac:picMk id="10" creationId="{C07A2929-3546-452B-A24F-3DBA4CC002EC}"/>
          </ac:picMkLst>
        </pc:picChg>
        <pc:picChg chg="add mod modCrop">
          <ac:chgData name="Westermayr, Julia" userId="fbf5c3d4-ef48-47fb-adaa-7b68354de2bc" providerId="ADAL" clId="{5D8BBCFB-D5AC-4BF6-8DEB-9C1F735F852C}" dt="2021-05-16T20:11:44.708" v="11857" actId="1038"/>
          <ac:picMkLst>
            <pc:docMk/>
            <pc:sldMk cId="2153057418" sldId="775"/>
            <ac:picMk id="11" creationId="{F9360AE9-F414-4E57-B982-EC208DF63769}"/>
          </ac:picMkLst>
        </pc:picChg>
      </pc:sldChg>
      <pc:sldChg chg="new del">
        <pc:chgData name="Westermayr, Julia" userId="fbf5c3d4-ef48-47fb-adaa-7b68354de2bc" providerId="ADAL" clId="{5D8BBCFB-D5AC-4BF6-8DEB-9C1F735F852C}" dt="2021-05-16T21:27:40.469" v="13978" actId="47"/>
        <pc:sldMkLst>
          <pc:docMk/>
          <pc:sldMk cId="1063508077" sldId="776"/>
        </pc:sldMkLst>
      </pc:sldChg>
      <pc:sldChg chg="addSp delSp modSp add mod">
        <pc:chgData name="Westermayr, Julia" userId="fbf5c3d4-ef48-47fb-adaa-7b68354de2bc" providerId="ADAL" clId="{5D8BBCFB-D5AC-4BF6-8DEB-9C1F735F852C}" dt="2021-05-16T20:14:01.838" v="11909" actId="1076"/>
        <pc:sldMkLst>
          <pc:docMk/>
          <pc:sldMk cId="3237455447" sldId="777"/>
        </pc:sldMkLst>
        <pc:spChg chg="mod">
          <ac:chgData name="Westermayr, Julia" userId="fbf5c3d4-ef48-47fb-adaa-7b68354de2bc" providerId="ADAL" clId="{5D8BBCFB-D5AC-4BF6-8DEB-9C1F735F852C}" dt="2021-05-16T20:13:35.911" v="11901" actId="20577"/>
          <ac:spMkLst>
            <pc:docMk/>
            <pc:sldMk cId="3237455447" sldId="777"/>
            <ac:spMk id="2" creationId="{B904F8CF-B72F-46BD-B34E-78E2803CFA7F}"/>
          </ac:spMkLst>
        </pc:spChg>
        <pc:spChg chg="add del mod">
          <ac:chgData name="Westermayr, Julia" userId="fbf5c3d4-ef48-47fb-adaa-7b68354de2bc" providerId="ADAL" clId="{5D8BBCFB-D5AC-4BF6-8DEB-9C1F735F852C}" dt="2021-05-16T20:13:41.645" v="11902"/>
          <ac:spMkLst>
            <pc:docMk/>
            <pc:sldMk cId="3237455447" sldId="777"/>
            <ac:spMk id="5" creationId="{10CCF38E-9198-4A8F-80E0-2F0C3953A4D1}"/>
          </ac:spMkLst>
        </pc:spChg>
        <pc:picChg chg="del">
          <ac:chgData name="Westermayr, Julia" userId="fbf5c3d4-ef48-47fb-adaa-7b68354de2bc" providerId="ADAL" clId="{5D8BBCFB-D5AC-4BF6-8DEB-9C1F735F852C}" dt="2021-05-16T20:13:32.645" v="11892" actId="478"/>
          <ac:picMkLst>
            <pc:docMk/>
            <pc:sldMk cId="3237455447" sldId="777"/>
            <ac:picMk id="6" creationId="{2091FE17-A4A6-4302-8AF6-8403653EBA89}"/>
          </ac:picMkLst>
        </pc:picChg>
        <pc:picChg chg="add mod modCrop">
          <ac:chgData name="Westermayr, Julia" userId="fbf5c3d4-ef48-47fb-adaa-7b68354de2bc" providerId="ADAL" clId="{5D8BBCFB-D5AC-4BF6-8DEB-9C1F735F852C}" dt="2021-05-16T20:14:01.838" v="11909" actId="1076"/>
          <ac:picMkLst>
            <pc:docMk/>
            <pc:sldMk cId="3237455447" sldId="777"/>
            <ac:picMk id="8" creationId="{5A73A836-0ECF-43B8-B447-694BE5A03021}"/>
          </ac:picMkLst>
        </pc:picChg>
      </pc:sldChg>
      <pc:sldChg chg="addSp delSp modSp add mod">
        <pc:chgData name="Westermayr, Julia" userId="fbf5c3d4-ef48-47fb-adaa-7b68354de2bc" providerId="ADAL" clId="{5D8BBCFB-D5AC-4BF6-8DEB-9C1F735F852C}" dt="2021-05-16T20:14:48.082" v="11916" actId="1076"/>
        <pc:sldMkLst>
          <pc:docMk/>
          <pc:sldMk cId="3827072610" sldId="778"/>
        </pc:sldMkLst>
        <pc:spChg chg="add del mod">
          <ac:chgData name="Westermayr, Julia" userId="fbf5c3d4-ef48-47fb-adaa-7b68354de2bc" providerId="ADAL" clId="{5D8BBCFB-D5AC-4BF6-8DEB-9C1F735F852C}" dt="2021-05-16T20:14:42.502" v="11912"/>
          <ac:spMkLst>
            <pc:docMk/>
            <pc:sldMk cId="3827072610" sldId="778"/>
            <ac:spMk id="5" creationId="{C794BF32-F586-4CA4-9E20-7F22CCAAA6C0}"/>
          </ac:spMkLst>
        </pc:spChg>
        <pc:picChg chg="add mod">
          <ac:chgData name="Westermayr, Julia" userId="fbf5c3d4-ef48-47fb-adaa-7b68354de2bc" providerId="ADAL" clId="{5D8BBCFB-D5AC-4BF6-8DEB-9C1F735F852C}" dt="2021-05-16T20:14:48.082" v="11916" actId="1076"/>
          <ac:picMkLst>
            <pc:docMk/>
            <pc:sldMk cId="3827072610" sldId="778"/>
            <ac:picMk id="7" creationId="{611332E7-79AC-4D19-96BD-F0D517EEC58B}"/>
          </ac:picMkLst>
        </pc:picChg>
        <pc:picChg chg="del">
          <ac:chgData name="Westermayr, Julia" userId="fbf5c3d4-ef48-47fb-adaa-7b68354de2bc" providerId="ADAL" clId="{5D8BBCFB-D5AC-4BF6-8DEB-9C1F735F852C}" dt="2021-05-16T20:14:29.670" v="11911" actId="478"/>
          <ac:picMkLst>
            <pc:docMk/>
            <pc:sldMk cId="3827072610" sldId="778"/>
            <ac:picMk id="8" creationId="{5A73A836-0ECF-43B8-B447-694BE5A03021}"/>
          </ac:picMkLst>
        </pc:picChg>
      </pc:sldChg>
      <pc:sldChg chg="add">
        <pc:chgData name="Westermayr, Julia" userId="fbf5c3d4-ef48-47fb-adaa-7b68354de2bc" providerId="ADAL" clId="{5D8BBCFB-D5AC-4BF6-8DEB-9C1F735F852C}" dt="2021-05-16T20:15:04.634" v="11917"/>
        <pc:sldMkLst>
          <pc:docMk/>
          <pc:sldMk cId="1076331289" sldId="779"/>
        </pc:sldMkLst>
      </pc:sldChg>
      <pc:sldChg chg="addSp delSp modSp add mod modAnim">
        <pc:chgData name="Westermayr, Julia" userId="fbf5c3d4-ef48-47fb-adaa-7b68354de2bc" providerId="ADAL" clId="{5D8BBCFB-D5AC-4BF6-8DEB-9C1F735F852C}" dt="2021-05-16T20:33:06.211" v="12128" actId="20577"/>
        <pc:sldMkLst>
          <pc:docMk/>
          <pc:sldMk cId="1866563957" sldId="780"/>
        </pc:sldMkLst>
        <pc:spChg chg="mod">
          <ac:chgData name="Westermayr, Julia" userId="fbf5c3d4-ef48-47fb-adaa-7b68354de2bc" providerId="ADAL" clId="{5D8BBCFB-D5AC-4BF6-8DEB-9C1F735F852C}" dt="2021-05-16T20:31:59.336" v="11968" actId="20577"/>
          <ac:spMkLst>
            <pc:docMk/>
            <pc:sldMk cId="1866563957" sldId="780"/>
            <ac:spMk id="2" creationId="{A7A17120-4FF4-4F3D-A6CF-53F36078452A}"/>
          </ac:spMkLst>
        </pc:spChg>
        <pc:spChg chg="add mod">
          <ac:chgData name="Westermayr, Julia" userId="fbf5c3d4-ef48-47fb-adaa-7b68354de2bc" providerId="ADAL" clId="{5D8BBCFB-D5AC-4BF6-8DEB-9C1F735F852C}" dt="2021-05-16T20:33:06.211" v="12128" actId="20577"/>
          <ac:spMkLst>
            <pc:docMk/>
            <pc:sldMk cId="1866563957" sldId="780"/>
            <ac:spMk id="5" creationId="{F4333390-A93A-4119-9D04-CDCA19B47DED}"/>
          </ac:spMkLst>
        </pc:spChg>
        <pc:picChg chg="del">
          <ac:chgData name="Westermayr, Julia" userId="fbf5c3d4-ef48-47fb-adaa-7b68354de2bc" providerId="ADAL" clId="{5D8BBCFB-D5AC-4BF6-8DEB-9C1F735F852C}" dt="2021-05-16T20:32:01.873" v="11970" actId="478"/>
          <ac:picMkLst>
            <pc:docMk/>
            <pc:sldMk cId="1866563957" sldId="780"/>
            <ac:picMk id="6" creationId="{CCA14F9F-609C-4AA5-8FF9-315F33A05FA7}"/>
          </ac:picMkLst>
        </pc:picChg>
        <pc:picChg chg="del">
          <ac:chgData name="Westermayr, Julia" userId="fbf5c3d4-ef48-47fb-adaa-7b68354de2bc" providerId="ADAL" clId="{5D8BBCFB-D5AC-4BF6-8DEB-9C1F735F852C}" dt="2021-05-16T20:32:01.219" v="11969" actId="478"/>
          <ac:picMkLst>
            <pc:docMk/>
            <pc:sldMk cId="1866563957" sldId="780"/>
            <ac:picMk id="8" creationId="{6DCA8EBE-686F-448D-96FF-E3FE9D1B2105}"/>
          </ac:picMkLst>
        </pc:picChg>
        <pc:picChg chg="del">
          <ac:chgData name="Westermayr, Julia" userId="fbf5c3d4-ef48-47fb-adaa-7b68354de2bc" providerId="ADAL" clId="{5D8BBCFB-D5AC-4BF6-8DEB-9C1F735F852C}" dt="2021-05-16T20:32:04.878" v="11972" actId="478"/>
          <ac:picMkLst>
            <pc:docMk/>
            <pc:sldMk cId="1866563957" sldId="780"/>
            <ac:picMk id="10" creationId="{C07A2929-3546-452B-A24F-3DBA4CC002EC}"/>
          </ac:picMkLst>
        </pc:picChg>
        <pc:picChg chg="del">
          <ac:chgData name="Westermayr, Julia" userId="fbf5c3d4-ef48-47fb-adaa-7b68354de2bc" providerId="ADAL" clId="{5D8BBCFB-D5AC-4BF6-8DEB-9C1F735F852C}" dt="2021-05-16T20:32:02.906" v="11971" actId="478"/>
          <ac:picMkLst>
            <pc:docMk/>
            <pc:sldMk cId="1866563957" sldId="780"/>
            <ac:picMk id="11" creationId="{F9360AE9-F414-4E57-B982-EC208DF63769}"/>
          </ac:picMkLst>
        </pc:picChg>
        <pc:picChg chg="add mod">
          <ac:chgData name="Westermayr, Julia" userId="fbf5c3d4-ef48-47fb-adaa-7b68354de2bc" providerId="ADAL" clId="{5D8BBCFB-D5AC-4BF6-8DEB-9C1F735F852C}" dt="2021-05-16T20:32:23.287" v="11980" actId="1076"/>
          <ac:picMkLst>
            <pc:docMk/>
            <pc:sldMk cId="1866563957" sldId="780"/>
            <ac:picMk id="12" creationId="{EE38BB99-EAA4-4E6A-9A29-5FD629917697}"/>
          </ac:picMkLst>
        </pc:picChg>
        <pc:picChg chg="add mod">
          <ac:chgData name="Westermayr, Julia" userId="fbf5c3d4-ef48-47fb-adaa-7b68354de2bc" providerId="ADAL" clId="{5D8BBCFB-D5AC-4BF6-8DEB-9C1F735F852C}" dt="2021-05-16T20:32:23.287" v="11980" actId="1076"/>
          <ac:picMkLst>
            <pc:docMk/>
            <pc:sldMk cId="1866563957" sldId="780"/>
            <ac:picMk id="13" creationId="{1F8EED40-0805-4586-B500-9608C7CF5236}"/>
          </ac:picMkLst>
        </pc:picChg>
      </pc:sldChg>
      <pc:sldChg chg="new del">
        <pc:chgData name="Westermayr, Julia" userId="fbf5c3d4-ef48-47fb-adaa-7b68354de2bc" providerId="ADAL" clId="{5D8BBCFB-D5AC-4BF6-8DEB-9C1F735F852C}" dt="2021-05-16T20:31:53.859" v="11951" actId="47"/>
        <pc:sldMkLst>
          <pc:docMk/>
          <pc:sldMk cId="2879364905" sldId="780"/>
        </pc:sldMkLst>
      </pc:sldChg>
      <pc:sldChg chg="addSp modSp new mod modAnim">
        <pc:chgData name="Westermayr, Julia" userId="fbf5c3d4-ef48-47fb-adaa-7b68354de2bc" providerId="ADAL" clId="{5D8BBCFB-D5AC-4BF6-8DEB-9C1F735F852C}" dt="2021-05-17T10:44:48.009" v="17634"/>
        <pc:sldMkLst>
          <pc:docMk/>
          <pc:sldMk cId="1259818226" sldId="781"/>
        </pc:sldMkLst>
        <pc:spChg chg="mod">
          <ac:chgData name="Westermayr, Julia" userId="fbf5c3d4-ef48-47fb-adaa-7b68354de2bc" providerId="ADAL" clId="{5D8BBCFB-D5AC-4BF6-8DEB-9C1F735F852C}" dt="2021-05-17T07:32:30.930" v="14881" actId="1076"/>
          <ac:spMkLst>
            <pc:docMk/>
            <pc:sldMk cId="1259818226" sldId="781"/>
            <ac:spMk id="2" creationId="{238D297B-946D-452E-A514-F9B732FA2382}"/>
          </ac:spMkLst>
        </pc:spChg>
        <pc:spChg chg="add mod">
          <ac:chgData name="Westermayr, Julia" userId="fbf5c3d4-ef48-47fb-adaa-7b68354de2bc" providerId="ADAL" clId="{5D8BBCFB-D5AC-4BF6-8DEB-9C1F735F852C}" dt="2021-05-17T07:27:23.100" v="14878" actId="20577"/>
          <ac:spMkLst>
            <pc:docMk/>
            <pc:sldMk cId="1259818226" sldId="781"/>
            <ac:spMk id="11" creationId="{465D4C2F-B49D-482C-AA2B-319C1F80A916}"/>
          </ac:spMkLst>
        </pc:spChg>
        <pc:picChg chg="add mod">
          <ac:chgData name="Westermayr, Julia" userId="fbf5c3d4-ef48-47fb-adaa-7b68354de2bc" providerId="ADAL" clId="{5D8BBCFB-D5AC-4BF6-8DEB-9C1F735F852C}" dt="2021-05-17T07:26:11.986" v="14807" actId="1076"/>
          <ac:picMkLst>
            <pc:docMk/>
            <pc:sldMk cId="1259818226" sldId="781"/>
            <ac:picMk id="5" creationId="{A841214F-B542-471F-9061-CB9517600AA9}"/>
          </ac:picMkLst>
        </pc:picChg>
        <pc:picChg chg="mod">
          <ac:chgData name="Westermayr, Julia" userId="fbf5c3d4-ef48-47fb-adaa-7b68354de2bc" providerId="ADAL" clId="{5D8BBCFB-D5AC-4BF6-8DEB-9C1F735F852C}" dt="2021-05-17T07:25:51.891" v="14799" actId="1037"/>
          <ac:picMkLst>
            <pc:docMk/>
            <pc:sldMk cId="1259818226" sldId="781"/>
            <ac:picMk id="6" creationId="{A26072B4-BF7B-40B2-9A8F-1E2200C01A2F}"/>
          </ac:picMkLst>
        </pc:picChg>
        <pc:picChg chg="mod">
          <ac:chgData name="Westermayr, Julia" userId="fbf5c3d4-ef48-47fb-adaa-7b68354de2bc" providerId="ADAL" clId="{5D8BBCFB-D5AC-4BF6-8DEB-9C1F735F852C}" dt="2021-05-17T07:25:51.891" v="14799" actId="1037"/>
          <ac:picMkLst>
            <pc:docMk/>
            <pc:sldMk cId="1259818226" sldId="781"/>
            <ac:picMk id="7" creationId="{BC80729B-F916-4AF6-9940-F13A37F0E618}"/>
          </ac:picMkLst>
        </pc:picChg>
        <pc:picChg chg="mod ord">
          <ac:chgData name="Westermayr, Julia" userId="fbf5c3d4-ef48-47fb-adaa-7b68354de2bc" providerId="ADAL" clId="{5D8BBCFB-D5AC-4BF6-8DEB-9C1F735F852C}" dt="2021-05-17T07:26:17.201" v="14808" actId="1076"/>
          <ac:picMkLst>
            <pc:docMk/>
            <pc:sldMk cId="1259818226" sldId="781"/>
            <ac:picMk id="9" creationId="{87A0D35B-ADD9-4F46-BE3E-74D3EEE70968}"/>
          </ac:picMkLst>
        </pc:picChg>
        <pc:picChg chg="mod">
          <ac:chgData name="Westermayr, Julia" userId="fbf5c3d4-ef48-47fb-adaa-7b68354de2bc" providerId="ADAL" clId="{5D8BBCFB-D5AC-4BF6-8DEB-9C1F735F852C}" dt="2021-05-17T07:25:51.891" v="14799" actId="1037"/>
          <ac:picMkLst>
            <pc:docMk/>
            <pc:sldMk cId="1259818226" sldId="781"/>
            <ac:picMk id="10" creationId="{706354F6-E20E-42A6-91FE-49282227798A}"/>
          </ac:picMkLst>
        </pc:picChg>
      </pc:sldChg>
      <pc:sldChg chg="add del">
        <pc:chgData name="Westermayr, Julia" userId="fbf5c3d4-ef48-47fb-adaa-7b68354de2bc" providerId="ADAL" clId="{5D8BBCFB-D5AC-4BF6-8DEB-9C1F735F852C}" dt="2021-05-16T20:32:08.592" v="11974"/>
        <pc:sldMkLst>
          <pc:docMk/>
          <pc:sldMk cId="2079073447" sldId="781"/>
        </pc:sldMkLst>
      </pc:sldChg>
      <pc:sldChg chg="addSp delSp modSp add mod modAnim">
        <pc:chgData name="Westermayr, Julia" userId="fbf5c3d4-ef48-47fb-adaa-7b68354de2bc" providerId="ADAL" clId="{5D8BBCFB-D5AC-4BF6-8DEB-9C1F735F852C}" dt="2021-05-25T09:05:06.247" v="18633" actId="20577"/>
        <pc:sldMkLst>
          <pc:docMk/>
          <pc:sldMk cId="2378744181" sldId="782"/>
        </pc:sldMkLst>
        <pc:spChg chg="mod">
          <ac:chgData name="Westermayr, Julia" userId="fbf5c3d4-ef48-47fb-adaa-7b68354de2bc" providerId="ADAL" clId="{5D8BBCFB-D5AC-4BF6-8DEB-9C1F735F852C}" dt="2021-05-16T21:12:57.238" v="13383" actId="20577"/>
          <ac:spMkLst>
            <pc:docMk/>
            <pc:sldMk cId="2378744181" sldId="782"/>
            <ac:spMk id="8" creationId="{56EE6651-7FA0-4C99-92B3-6EDBBB33B0C5}"/>
          </ac:spMkLst>
        </pc:spChg>
        <pc:spChg chg="del">
          <ac:chgData name="Westermayr, Julia" userId="fbf5c3d4-ef48-47fb-adaa-7b68354de2bc" providerId="ADAL" clId="{5D8BBCFB-D5AC-4BF6-8DEB-9C1F735F852C}" dt="2021-05-16T21:05:52.914" v="13122" actId="478"/>
          <ac:spMkLst>
            <pc:docMk/>
            <pc:sldMk cId="2378744181" sldId="782"/>
            <ac:spMk id="11" creationId="{DFB32E47-249F-49DF-B5C0-596635EC62C9}"/>
          </ac:spMkLst>
        </pc:spChg>
        <pc:spChg chg="mod">
          <ac:chgData name="Westermayr, Julia" userId="fbf5c3d4-ef48-47fb-adaa-7b68354de2bc" providerId="ADAL" clId="{5D8BBCFB-D5AC-4BF6-8DEB-9C1F735F852C}" dt="2021-05-16T21:05:59.684" v="13124" actId="14100"/>
          <ac:spMkLst>
            <pc:docMk/>
            <pc:sldMk cId="2378744181" sldId="782"/>
            <ac:spMk id="12" creationId="{41EAF783-6C29-42DA-B5BB-48158A58BC98}"/>
          </ac:spMkLst>
        </pc:spChg>
        <pc:spChg chg="add mod">
          <ac:chgData name="Westermayr, Julia" userId="fbf5c3d4-ef48-47fb-adaa-7b68354de2bc" providerId="ADAL" clId="{5D8BBCFB-D5AC-4BF6-8DEB-9C1F735F852C}" dt="2021-05-25T09:05:06.247" v="18633" actId="20577"/>
          <ac:spMkLst>
            <pc:docMk/>
            <pc:sldMk cId="2378744181" sldId="782"/>
            <ac:spMk id="14" creationId="{A41BA0CB-DDC1-4499-BCA8-FBEDC29F9F06}"/>
          </ac:spMkLst>
        </pc:spChg>
        <pc:picChg chg="add del mod">
          <ac:chgData name="Westermayr, Julia" userId="fbf5c3d4-ef48-47fb-adaa-7b68354de2bc" providerId="ADAL" clId="{5D8BBCFB-D5AC-4BF6-8DEB-9C1F735F852C}" dt="2021-05-16T21:07:01.178" v="13128" actId="478"/>
          <ac:picMkLst>
            <pc:docMk/>
            <pc:sldMk cId="2378744181" sldId="782"/>
            <ac:picMk id="4" creationId="{42670F50-BF3B-41A6-AC3B-CBB1280E4BF1}"/>
          </ac:picMkLst>
        </pc:picChg>
        <pc:picChg chg="del">
          <ac:chgData name="Westermayr, Julia" userId="fbf5c3d4-ef48-47fb-adaa-7b68354de2bc" providerId="ADAL" clId="{5D8BBCFB-D5AC-4BF6-8DEB-9C1F735F852C}" dt="2021-05-16T21:05:49.137" v="13121" actId="478"/>
          <ac:picMkLst>
            <pc:docMk/>
            <pc:sldMk cId="2378744181" sldId="782"/>
            <ac:picMk id="6" creationId="{4A7B1998-6362-441F-A7B7-1F4A7B48B6CB}"/>
          </ac:picMkLst>
        </pc:picChg>
        <pc:picChg chg="add mod modCrop">
          <ac:chgData name="Westermayr, Julia" userId="fbf5c3d4-ef48-47fb-adaa-7b68354de2bc" providerId="ADAL" clId="{5D8BBCFB-D5AC-4BF6-8DEB-9C1F735F852C}" dt="2021-05-17T07:47:05.473" v="15227" actId="1076"/>
          <ac:picMkLst>
            <pc:docMk/>
            <pc:sldMk cId="2378744181" sldId="782"/>
            <ac:picMk id="7" creationId="{7BD587C8-20E3-43F7-A690-3A592EF1ED2E}"/>
          </ac:picMkLst>
        </pc:picChg>
        <pc:picChg chg="add del mod">
          <ac:chgData name="Westermayr, Julia" userId="fbf5c3d4-ef48-47fb-adaa-7b68354de2bc" providerId="ADAL" clId="{5D8BBCFB-D5AC-4BF6-8DEB-9C1F735F852C}" dt="2021-05-17T07:46:47.717" v="15222" actId="21"/>
          <ac:picMkLst>
            <pc:docMk/>
            <pc:sldMk cId="2378744181" sldId="782"/>
            <ac:picMk id="9" creationId="{174B4C56-A64E-4BE4-B931-8786A8B47D70}"/>
          </ac:picMkLst>
        </pc:picChg>
        <pc:picChg chg="add mod modCrop">
          <ac:chgData name="Westermayr, Julia" userId="fbf5c3d4-ef48-47fb-adaa-7b68354de2bc" providerId="ADAL" clId="{5D8BBCFB-D5AC-4BF6-8DEB-9C1F735F852C}" dt="2021-05-17T09:12:54.629" v="16722" actId="1076"/>
          <ac:picMkLst>
            <pc:docMk/>
            <pc:sldMk cId="2378744181" sldId="782"/>
            <ac:picMk id="13" creationId="{9BF5F36A-9333-4FA6-A6AA-07D9862AF72A}"/>
          </ac:picMkLst>
        </pc:picChg>
      </pc:sldChg>
      <pc:sldChg chg="addSp delSp modSp add mod ord">
        <pc:chgData name="Westermayr, Julia" userId="fbf5c3d4-ef48-47fb-adaa-7b68354de2bc" providerId="ADAL" clId="{5D8BBCFB-D5AC-4BF6-8DEB-9C1F735F852C}" dt="2021-05-17T07:49:46.584" v="15383" actId="21"/>
        <pc:sldMkLst>
          <pc:docMk/>
          <pc:sldMk cId="1176409315" sldId="783"/>
        </pc:sldMkLst>
        <pc:picChg chg="add del mod">
          <ac:chgData name="Westermayr, Julia" userId="fbf5c3d4-ef48-47fb-adaa-7b68354de2bc" providerId="ADAL" clId="{5D8BBCFB-D5AC-4BF6-8DEB-9C1F735F852C}" dt="2021-05-17T07:49:46.584" v="15383" actId="21"/>
          <ac:picMkLst>
            <pc:docMk/>
            <pc:sldMk cId="1176409315" sldId="783"/>
            <ac:picMk id="6" creationId="{410A27AE-C325-4CC5-9089-02168EF8ED91}"/>
          </ac:picMkLst>
        </pc:picChg>
      </pc:sldChg>
      <pc:sldChg chg="add del">
        <pc:chgData name="Westermayr, Julia" userId="fbf5c3d4-ef48-47fb-adaa-7b68354de2bc" providerId="ADAL" clId="{5D8BBCFB-D5AC-4BF6-8DEB-9C1F735F852C}" dt="2021-05-16T21:06:22.626" v="13126" actId="47"/>
        <pc:sldMkLst>
          <pc:docMk/>
          <pc:sldMk cId="2137867440" sldId="783"/>
        </pc:sldMkLst>
      </pc:sldChg>
      <pc:sldChg chg="addSp delSp modSp add mod">
        <pc:chgData name="Westermayr, Julia" userId="fbf5c3d4-ef48-47fb-adaa-7b68354de2bc" providerId="ADAL" clId="{5D8BBCFB-D5AC-4BF6-8DEB-9C1F735F852C}" dt="2021-05-17T07:50:00.658" v="15387" actId="1076"/>
        <pc:sldMkLst>
          <pc:docMk/>
          <pc:sldMk cId="2486838431" sldId="784"/>
        </pc:sldMkLst>
        <pc:spChg chg="mod">
          <ac:chgData name="Westermayr, Julia" userId="fbf5c3d4-ef48-47fb-adaa-7b68354de2bc" providerId="ADAL" clId="{5D8BBCFB-D5AC-4BF6-8DEB-9C1F735F852C}" dt="2021-05-16T21:27:32.579" v="13977" actId="20577"/>
          <ac:spMkLst>
            <pc:docMk/>
            <pc:sldMk cId="2486838431" sldId="784"/>
            <ac:spMk id="2" creationId="{2128B85C-3379-5145-A73F-953BE51A9342}"/>
          </ac:spMkLst>
        </pc:spChg>
        <pc:picChg chg="add mod">
          <ac:chgData name="Westermayr, Julia" userId="fbf5c3d4-ef48-47fb-adaa-7b68354de2bc" providerId="ADAL" clId="{5D8BBCFB-D5AC-4BF6-8DEB-9C1F735F852C}" dt="2021-05-17T07:49:52.403" v="15386" actId="1076"/>
          <ac:picMkLst>
            <pc:docMk/>
            <pc:sldMk cId="2486838431" sldId="784"/>
            <ac:picMk id="4" creationId="{4E322E20-DA14-4759-B66A-39BEF9FF6B99}"/>
          </ac:picMkLst>
        </pc:picChg>
        <pc:picChg chg="add mod">
          <ac:chgData name="Westermayr, Julia" userId="fbf5c3d4-ef48-47fb-adaa-7b68354de2bc" providerId="ADAL" clId="{5D8BBCFB-D5AC-4BF6-8DEB-9C1F735F852C}" dt="2021-05-17T07:50:00.658" v="15387" actId="1076"/>
          <ac:picMkLst>
            <pc:docMk/>
            <pc:sldMk cId="2486838431" sldId="784"/>
            <ac:picMk id="6" creationId="{29D934F0-80EF-4918-B33D-C9E213663FBF}"/>
          </ac:picMkLst>
        </pc:picChg>
        <pc:picChg chg="del">
          <ac:chgData name="Westermayr, Julia" userId="fbf5c3d4-ef48-47fb-adaa-7b68354de2bc" providerId="ADAL" clId="{5D8BBCFB-D5AC-4BF6-8DEB-9C1F735F852C}" dt="2021-05-16T21:27:15.696" v="13964" actId="478"/>
          <ac:picMkLst>
            <pc:docMk/>
            <pc:sldMk cId="2486838431" sldId="784"/>
            <ac:picMk id="7" creationId="{7BD587C8-20E3-43F7-A690-3A592EF1ED2E}"/>
          </ac:picMkLst>
        </pc:picChg>
      </pc:sldChg>
      <pc:sldChg chg="addSp delSp modSp mod delAnim modAnim">
        <pc:chgData name="Westermayr, Julia" userId="fbf5c3d4-ef48-47fb-adaa-7b68354de2bc" providerId="ADAL" clId="{5D8BBCFB-D5AC-4BF6-8DEB-9C1F735F852C}" dt="2021-05-18T11:12:37.253" v="17819"/>
        <pc:sldMkLst>
          <pc:docMk/>
          <pc:sldMk cId="2527810405" sldId="785"/>
        </pc:sldMkLst>
        <pc:spChg chg="mod">
          <ac:chgData name="Westermayr, Julia" userId="fbf5c3d4-ef48-47fb-adaa-7b68354de2bc" providerId="ADAL" clId="{5D8BBCFB-D5AC-4BF6-8DEB-9C1F735F852C}" dt="2021-05-17T09:06:34.549" v="16670" actId="20577"/>
          <ac:spMkLst>
            <pc:docMk/>
            <pc:sldMk cId="2527810405" sldId="785"/>
            <ac:spMk id="8" creationId="{45308FBF-292B-462E-A613-29EDF7FBA590}"/>
          </ac:spMkLst>
        </pc:spChg>
        <pc:spChg chg="add mod">
          <ac:chgData name="Westermayr, Julia" userId="fbf5c3d4-ef48-47fb-adaa-7b68354de2bc" providerId="ADAL" clId="{5D8BBCFB-D5AC-4BF6-8DEB-9C1F735F852C}" dt="2021-05-18T11:12:37.253" v="17819"/>
          <ac:spMkLst>
            <pc:docMk/>
            <pc:sldMk cId="2527810405" sldId="785"/>
            <ac:spMk id="12" creationId="{9047E197-27E5-4CCB-BE60-1EC398A3CBDD}"/>
          </ac:spMkLst>
        </pc:spChg>
        <pc:spChg chg="add del mod">
          <ac:chgData name="Westermayr, Julia" userId="fbf5c3d4-ef48-47fb-adaa-7b68354de2bc" providerId="ADAL" clId="{5D8BBCFB-D5AC-4BF6-8DEB-9C1F735F852C}" dt="2021-05-17T09:34:49.874" v="17551" actId="478"/>
          <ac:spMkLst>
            <pc:docMk/>
            <pc:sldMk cId="2527810405" sldId="785"/>
            <ac:spMk id="12" creationId="{D6108E28-7807-4F3F-A8FD-53E1459AC131}"/>
          </ac:spMkLst>
        </pc:spChg>
        <pc:picChg chg="add mod">
          <ac:chgData name="Westermayr, Julia" userId="fbf5c3d4-ef48-47fb-adaa-7b68354de2bc" providerId="ADAL" clId="{5D8BBCFB-D5AC-4BF6-8DEB-9C1F735F852C}" dt="2021-05-18T11:12:37.253" v="17819"/>
          <ac:picMkLst>
            <pc:docMk/>
            <pc:sldMk cId="2527810405" sldId="785"/>
            <ac:picMk id="17" creationId="{E72A4993-05D0-483D-9769-265CCC3FA937}"/>
          </ac:picMkLst>
        </pc:picChg>
        <pc:picChg chg="add mod">
          <ac:chgData name="Westermayr, Julia" userId="fbf5c3d4-ef48-47fb-adaa-7b68354de2bc" providerId="ADAL" clId="{5D8BBCFB-D5AC-4BF6-8DEB-9C1F735F852C}" dt="2021-05-18T11:12:37.253" v="17819"/>
          <ac:picMkLst>
            <pc:docMk/>
            <pc:sldMk cId="2527810405" sldId="785"/>
            <ac:picMk id="18" creationId="{E6230C5F-1E0A-45FA-9E72-9466A250DFA3}"/>
          </ac:picMkLst>
        </pc:picChg>
        <pc:picChg chg="add mod">
          <ac:chgData name="Westermayr, Julia" userId="fbf5c3d4-ef48-47fb-adaa-7b68354de2bc" providerId="ADAL" clId="{5D8BBCFB-D5AC-4BF6-8DEB-9C1F735F852C}" dt="2021-05-18T11:12:37.253" v="17819"/>
          <ac:picMkLst>
            <pc:docMk/>
            <pc:sldMk cId="2527810405" sldId="785"/>
            <ac:picMk id="19" creationId="{E274590B-5FFC-4347-8294-EC4059A75B70}"/>
          </ac:picMkLst>
        </pc:picChg>
      </pc:sldChg>
      <pc:sldChg chg="addSp delSp modSp add del mod addAnim delAnim modAnim">
        <pc:chgData name="Westermayr, Julia" userId="fbf5c3d4-ef48-47fb-adaa-7b68354de2bc" providerId="ADAL" clId="{5D8BBCFB-D5AC-4BF6-8DEB-9C1F735F852C}" dt="2021-05-18T15:40:51.983" v="18377"/>
        <pc:sldMkLst>
          <pc:docMk/>
          <pc:sldMk cId="1128998622" sldId="786"/>
        </pc:sldMkLst>
        <pc:spChg chg="add mod">
          <ac:chgData name="Westermayr, Julia" userId="fbf5c3d4-ef48-47fb-adaa-7b68354de2bc" providerId="ADAL" clId="{5D8BBCFB-D5AC-4BF6-8DEB-9C1F735F852C}" dt="2021-05-17T08:42:22.160" v="16357" actId="1035"/>
          <ac:spMkLst>
            <pc:docMk/>
            <pc:sldMk cId="1128998622" sldId="786"/>
            <ac:spMk id="9" creationId="{F1986665-A082-472F-B544-36A6C60C8FBC}"/>
          </ac:spMkLst>
        </pc:spChg>
        <pc:spChg chg="add del mod">
          <ac:chgData name="Westermayr, Julia" userId="fbf5c3d4-ef48-47fb-adaa-7b68354de2bc" providerId="ADAL" clId="{5D8BBCFB-D5AC-4BF6-8DEB-9C1F735F852C}" dt="2021-05-17T08:39:02.241" v="16327" actId="478"/>
          <ac:spMkLst>
            <pc:docMk/>
            <pc:sldMk cId="1128998622" sldId="786"/>
            <ac:spMk id="11" creationId="{0A811AD8-6A1D-41BC-BC9D-C76EA054C0FB}"/>
          </ac:spMkLst>
        </pc:spChg>
        <pc:graphicFrameChg chg="add mod ord modGraphic">
          <ac:chgData name="Westermayr, Julia" userId="fbf5c3d4-ef48-47fb-adaa-7b68354de2bc" providerId="ADAL" clId="{5D8BBCFB-D5AC-4BF6-8DEB-9C1F735F852C}" dt="2021-05-17T08:55:25.638" v="16526" actId="170"/>
          <ac:graphicFrameMkLst>
            <pc:docMk/>
            <pc:sldMk cId="1128998622" sldId="786"/>
            <ac:graphicFrameMk id="10" creationId="{81E62404-50B7-47BD-AA12-D714BB8269EB}"/>
          </ac:graphicFrameMkLst>
        </pc:graphicFrameChg>
        <pc:graphicFrameChg chg="add del mod">
          <ac:chgData name="Westermayr, Julia" userId="fbf5c3d4-ef48-47fb-adaa-7b68354de2bc" providerId="ADAL" clId="{5D8BBCFB-D5AC-4BF6-8DEB-9C1F735F852C}" dt="2021-05-17T08:55:39.187" v="16559" actId="21"/>
          <ac:graphicFrameMkLst>
            <pc:docMk/>
            <pc:sldMk cId="1128998622" sldId="786"/>
            <ac:graphicFrameMk id="14" creationId="{0823A3BD-2142-4627-A646-6B9155B78ECA}"/>
          </ac:graphicFrameMkLst>
        </pc:graphicFrameChg>
        <pc:graphicFrameChg chg="add mod modGraphic">
          <ac:chgData name="Westermayr, Julia" userId="fbf5c3d4-ef48-47fb-adaa-7b68354de2bc" providerId="ADAL" clId="{5D8BBCFB-D5AC-4BF6-8DEB-9C1F735F852C}" dt="2021-05-18T11:07:58.412" v="17683" actId="20577"/>
          <ac:graphicFrameMkLst>
            <pc:docMk/>
            <pc:sldMk cId="1128998622" sldId="786"/>
            <ac:graphicFrameMk id="15" creationId="{885F1AC8-3F54-4A4A-BD7C-2F03003FF4ED}"/>
          </ac:graphicFrameMkLst>
        </pc:graphicFrameChg>
        <pc:graphicFrameChg chg="del mod modGraphic">
          <ac:chgData name="Westermayr, Julia" userId="fbf5c3d4-ef48-47fb-adaa-7b68354de2bc" providerId="ADAL" clId="{5D8BBCFB-D5AC-4BF6-8DEB-9C1F735F852C}" dt="2021-05-17T08:55:37.116" v="16556" actId="21"/>
          <ac:graphicFrameMkLst>
            <pc:docMk/>
            <pc:sldMk cId="1128998622" sldId="786"/>
            <ac:graphicFrameMk id="40" creationId="{B8A2F9BD-AD52-43AE-AFE3-5711E57CCA37}"/>
          </ac:graphicFrameMkLst>
        </pc:graphicFrameChg>
        <pc:picChg chg="add mod">
          <ac:chgData name="Westermayr, Julia" userId="fbf5c3d4-ef48-47fb-adaa-7b68354de2bc" providerId="ADAL" clId="{5D8BBCFB-D5AC-4BF6-8DEB-9C1F735F852C}" dt="2021-05-17T08:42:22.160" v="16357" actId="1035"/>
          <ac:picMkLst>
            <pc:docMk/>
            <pc:sldMk cId="1128998622" sldId="786"/>
            <ac:picMk id="3" creationId="{342319C0-88C0-4B38-8545-A78F42445C8F}"/>
          </ac:picMkLst>
        </pc:picChg>
        <pc:cxnChg chg="del">
          <ac:chgData name="Westermayr, Julia" userId="fbf5c3d4-ef48-47fb-adaa-7b68354de2bc" providerId="ADAL" clId="{5D8BBCFB-D5AC-4BF6-8DEB-9C1F735F852C}" dt="2021-05-17T08:29:44.473" v="16182" actId="478"/>
          <ac:cxnSpMkLst>
            <pc:docMk/>
            <pc:sldMk cId="1128998622" sldId="786"/>
            <ac:cxnSpMk id="7" creationId="{BA2E6539-9B62-4482-A7FA-3FBEB8508864}"/>
          </ac:cxnSpMkLst>
        </pc:cxnChg>
        <pc:cxnChg chg="del">
          <ac:chgData name="Westermayr, Julia" userId="fbf5c3d4-ef48-47fb-adaa-7b68354de2bc" providerId="ADAL" clId="{5D8BBCFB-D5AC-4BF6-8DEB-9C1F735F852C}" dt="2021-05-17T08:29:43.434" v="16181" actId="478"/>
          <ac:cxnSpMkLst>
            <pc:docMk/>
            <pc:sldMk cId="1128998622" sldId="786"/>
            <ac:cxnSpMk id="8" creationId="{41B60E99-6801-4163-951A-42DEDFD2ACB7}"/>
          </ac:cxnSpMkLst>
        </pc:cxnChg>
      </pc:sldChg>
      <pc:sldChg chg="add del">
        <pc:chgData name="Westermayr, Julia" userId="fbf5c3d4-ef48-47fb-adaa-7b68354de2bc" providerId="ADAL" clId="{5D8BBCFB-D5AC-4BF6-8DEB-9C1F735F852C}" dt="2021-05-17T08:29:58.967" v="16185" actId="47"/>
        <pc:sldMkLst>
          <pc:docMk/>
          <pc:sldMk cId="1504405002" sldId="787"/>
        </pc:sldMkLst>
      </pc:sldChg>
      <pc:sldChg chg="addSp delSp modSp add del mod addAnim delAnim modAnim">
        <pc:chgData name="Westermayr, Julia" userId="fbf5c3d4-ef48-47fb-adaa-7b68354de2bc" providerId="ADAL" clId="{5D8BBCFB-D5AC-4BF6-8DEB-9C1F735F852C}" dt="2021-05-17T08:58:34.135" v="16571" actId="47"/>
        <pc:sldMkLst>
          <pc:docMk/>
          <pc:sldMk cId="2571153102" sldId="787"/>
        </pc:sldMkLst>
        <pc:spChg chg="add del mod">
          <ac:chgData name="Westermayr, Julia" userId="fbf5c3d4-ef48-47fb-adaa-7b68354de2bc" providerId="ADAL" clId="{5D8BBCFB-D5AC-4BF6-8DEB-9C1F735F852C}" dt="2021-05-17T08:42:37.030" v="16366"/>
          <ac:spMkLst>
            <pc:docMk/>
            <pc:sldMk cId="2571153102" sldId="787"/>
            <ac:spMk id="10" creationId="{0E8926CF-626F-4649-883D-A208FF591C6A}"/>
          </ac:spMkLst>
        </pc:spChg>
        <pc:graphicFrameChg chg="mod">
          <ac:chgData name="Westermayr, Julia" userId="fbf5c3d4-ef48-47fb-adaa-7b68354de2bc" providerId="ADAL" clId="{5D8BBCFB-D5AC-4BF6-8DEB-9C1F735F852C}" dt="2021-05-17T08:56:57.511" v="16567"/>
          <ac:graphicFrameMkLst>
            <pc:docMk/>
            <pc:sldMk cId="2571153102" sldId="787"/>
            <ac:graphicFrameMk id="40" creationId="{B8A2F9BD-AD52-43AE-AFE3-5711E57CCA37}"/>
          </ac:graphicFrameMkLst>
        </pc:graphicFrameChg>
        <pc:picChg chg="add mod">
          <ac:chgData name="Westermayr, Julia" userId="fbf5c3d4-ef48-47fb-adaa-7b68354de2bc" providerId="ADAL" clId="{5D8BBCFB-D5AC-4BF6-8DEB-9C1F735F852C}" dt="2021-05-17T08:42:55.333" v="16370" actId="1076"/>
          <ac:picMkLst>
            <pc:docMk/>
            <pc:sldMk cId="2571153102" sldId="787"/>
            <ac:picMk id="3" creationId="{AE11B00B-EE50-4979-A029-572E6CD86E28}"/>
          </ac:picMkLst>
        </pc:picChg>
        <pc:picChg chg="add del mod">
          <ac:chgData name="Westermayr, Julia" userId="fbf5c3d4-ef48-47fb-adaa-7b68354de2bc" providerId="ADAL" clId="{5D8BBCFB-D5AC-4BF6-8DEB-9C1F735F852C}" dt="2021-05-17T08:42:25.974" v="16358" actId="478"/>
          <ac:picMkLst>
            <pc:docMk/>
            <pc:sldMk cId="2571153102" sldId="787"/>
            <ac:picMk id="7" creationId="{96D6F078-8D8E-4B9F-93EC-4F97A9164651}"/>
          </ac:picMkLst>
        </pc:picChg>
        <pc:picChg chg="add del mod">
          <ac:chgData name="Westermayr, Julia" userId="fbf5c3d4-ef48-47fb-adaa-7b68354de2bc" providerId="ADAL" clId="{5D8BBCFB-D5AC-4BF6-8DEB-9C1F735F852C}" dt="2021-05-17T08:42:37.030" v="16366"/>
          <ac:picMkLst>
            <pc:docMk/>
            <pc:sldMk cId="2571153102" sldId="787"/>
            <ac:picMk id="11" creationId="{AB78AE5A-CBF6-4FC4-9291-80856E7C4FF8}"/>
          </ac:picMkLst>
        </pc:picChg>
        <pc:picChg chg="add mod">
          <ac:chgData name="Westermayr, Julia" userId="fbf5c3d4-ef48-47fb-adaa-7b68354de2bc" providerId="ADAL" clId="{5D8BBCFB-D5AC-4BF6-8DEB-9C1F735F852C}" dt="2021-05-17T08:42:41.419" v="16367"/>
          <ac:picMkLst>
            <pc:docMk/>
            <pc:sldMk cId="2571153102" sldId="787"/>
            <ac:picMk id="12" creationId="{0823F1F0-625A-46AF-BA2C-BEE3E1F86500}"/>
          </ac:picMkLst>
        </pc:picChg>
      </pc:sldChg>
      <pc:sldChg chg="addSp delSp modSp add del mod modAnim">
        <pc:chgData name="Westermayr, Julia" userId="fbf5c3d4-ef48-47fb-adaa-7b68354de2bc" providerId="ADAL" clId="{5D8BBCFB-D5AC-4BF6-8DEB-9C1F735F852C}" dt="2021-05-18T11:10:31.149" v="17715" actId="47"/>
        <pc:sldMkLst>
          <pc:docMk/>
          <pc:sldMk cId="3522857224" sldId="787"/>
        </pc:sldMkLst>
        <pc:cxnChg chg="add del mod">
          <ac:chgData name="Westermayr, Julia" userId="fbf5c3d4-ef48-47fb-adaa-7b68354de2bc" providerId="ADAL" clId="{5D8BBCFB-D5AC-4BF6-8DEB-9C1F735F852C}" dt="2021-05-17T09:30:57.260" v="17281" actId="478"/>
          <ac:cxnSpMkLst>
            <pc:docMk/>
            <pc:sldMk cId="3522857224" sldId="787"/>
            <ac:cxnSpMk id="77" creationId="{1A127825-6F0C-4F92-842E-F4A12827A8F8}"/>
          </ac:cxnSpMkLst>
        </pc:cxnChg>
      </pc:sldChg>
      <pc:sldChg chg="modSp add del">
        <pc:chgData name="Westermayr, Julia" userId="fbf5c3d4-ef48-47fb-adaa-7b68354de2bc" providerId="ADAL" clId="{5D8BBCFB-D5AC-4BF6-8DEB-9C1F735F852C}" dt="2021-05-17T08:43:39.769" v="16376" actId="47"/>
        <pc:sldMkLst>
          <pc:docMk/>
          <pc:sldMk cId="370399956" sldId="788"/>
        </pc:sldMkLst>
        <pc:graphicFrameChg chg="mod">
          <ac:chgData name="Westermayr, Julia" userId="fbf5c3d4-ef48-47fb-adaa-7b68354de2bc" providerId="ADAL" clId="{5D8BBCFB-D5AC-4BF6-8DEB-9C1F735F852C}" dt="2021-05-17T08:32:51.977" v="16279"/>
          <ac:graphicFrameMkLst>
            <pc:docMk/>
            <pc:sldMk cId="370399956" sldId="788"/>
            <ac:graphicFrameMk id="40" creationId="{B8A2F9BD-AD52-43AE-AFE3-5711E57CCA37}"/>
          </ac:graphicFrameMkLst>
        </pc:graphicFrameChg>
      </pc:sldChg>
      <pc:sldChg chg="addSp delSp modSp add del mod modAnim">
        <pc:chgData name="Westermayr, Julia" userId="fbf5c3d4-ef48-47fb-adaa-7b68354de2bc" providerId="ADAL" clId="{5D8BBCFB-D5AC-4BF6-8DEB-9C1F735F852C}" dt="2021-05-17T08:57:32.148" v="16570" actId="47"/>
        <pc:sldMkLst>
          <pc:docMk/>
          <pc:sldMk cId="1997124938" sldId="789"/>
        </pc:sldMkLst>
        <pc:spChg chg="add del mod">
          <ac:chgData name="Westermayr, Julia" userId="fbf5c3d4-ef48-47fb-adaa-7b68354de2bc" providerId="ADAL" clId="{5D8BBCFB-D5AC-4BF6-8DEB-9C1F735F852C}" dt="2021-05-17T08:37:47.022" v="16307" actId="21"/>
          <ac:spMkLst>
            <pc:docMk/>
            <pc:sldMk cId="1997124938" sldId="789"/>
            <ac:spMk id="2" creationId="{365A110A-124B-43B2-8BC9-DAB3B71638C0}"/>
          </ac:spMkLst>
        </pc:spChg>
        <pc:graphicFrameChg chg="modGraphic">
          <ac:chgData name="Westermayr, Julia" userId="fbf5c3d4-ef48-47fb-adaa-7b68354de2bc" providerId="ADAL" clId="{5D8BBCFB-D5AC-4BF6-8DEB-9C1F735F852C}" dt="2021-05-17T08:32:31.783" v="16277" actId="207"/>
          <ac:graphicFrameMkLst>
            <pc:docMk/>
            <pc:sldMk cId="1997124938" sldId="789"/>
            <ac:graphicFrameMk id="40" creationId="{B8A2F9BD-AD52-43AE-AFE3-5711E57CCA37}"/>
          </ac:graphicFrameMkLst>
        </pc:graphicFrameChg>
        <pc:picChg chg="add mod">
          <ac:chgData name="Westermayr, Julia" userId="fbf5c3d4-ef48-47fb-adaa-7b68354de2bc" providerId="ADAL" clId="{5D8BBCFB-D5AC-4BF6-8DEB-9C1F735F852C}" dt="2021-05-17T08:43:09.622" v="16372"/>
          <ac:picMkLst>
            <pc:docMk/>
            <pc:sldMk cId="1997124938" sldId="789"/>
            <ac:picMk id="8" creationId="{82178961-A23C-48D2-996C-2FE3041CA8CD}"/>
          </ac:picMkLst>
        </pc:picChg>
        <pc:picChg chg="add mod">
          <ac:chgData name="Westermayr, Julia" userId="fbf5c3d4-ef48-47fb-adaa-7b68354de2bc" providerId="ADAL" clId="{5D8BBCFB-D5AC-4BF6-8DEB-9C1F735F852C}" dt="2021-05-17T08:43:09.622" v="16372"/>
          <ac:picMkLst>
            <pc:docMk/>
            <pc:sldMk cId="1997124938" sldId="789"/>
            <ac:picMk id="9" creationId="{4EDBCB94-4C55-4431-A53B-E327C752C2BC}"/>
          </ac:picMkLst>
        </pc:picChg>
      </pc:sldChg>
      <pc:sldChg chg="modSp add modAnim">
        <pc:chgData name="Westermayr, Julia" userId="fbf5c3d4-ef48-47fb-adaa-7b68354de2bc" providerId="ADAL" clId="{5D8BBCFB-D5AC-4BF6-8DEB-9C1F735F852C}" dt="2021-05-25T09:04:57.496" v="18625" actId="20577"/>
        <pc:sldMkLst>
          <pc:docMk/>
          <pc:sldMk cId="2486786753" sldId="791"/>
        </pc:sldMkLst>
        <pc:spChg chg="mod">
          <ac:chgData name="Westermayr, Julia" userId="fbf5c3d4-ef48-47fb-adaa-7b68354de2bc" providerId="ADAL" clId="{5D8BBCFB-D5AC-4BF6-8DEB-9C1F735F852C}" dt="2021-05-25T09:04:57.496" v="18625" actId="20577"/>
          <ac:spMkLst>
            <pc:docMk/>
            <pc:sldMk cId="2486786753" sldId="791"/>
            <ac:spMk id="12" creationId="{41EAF783-6C29-42DA-B5BB-48158A58BC98}"/>
          </ac:spMkLst>
        </pc:spChg>
      </pc:sldChg>
      <pc:sldMasterChg chg="addSp modSp addSldLayout delSldLayout modSldLayout">
        <pc:chgData name="Westermayr, Julia" userId="fbf5c3d4-ef48-47fb-adaa-7b68354de2bc" providerId="ADAL" clId="{5D8BBCFB-D5AC-4BF6-8DEB-9C1F735F852C}" dt="2021-05-12T22:09:20.691" v="3723" actId="208"/>
        <pc:sldMasterMkLst>
          <pc:docMk/>
          <pc:sldMasterMk cId="4088488858" sldId="2147483665"/>
        </pc:sldMasterMkLst>
        <pc:spChg chg="mod">
          <ac:chgData name="Westermayr, Julia" userId="fbf5c3d4-ef48-47fb-adaa-7b68354de2bc" providerId="ADAL" clId="{5D8BBCFB-D5AC-4BF6-8DEB-9C1F735F852C}" dt="2021-05-11T07:24:32.831" v="420" actId="207"/>
          <ac:spMkLst>
            <pc:docMk/>
            <pc:sldMasterMk cId="4088488858" sldId="2147483665"/>
            <ac:spMk id="2" creationId="{00000000-0000-0000-0000-000000000000}"/>
          </ac:spMkLst>
        </pc:spChg>
        <pc:grpChg chg="add mod">
          <ac:chgData name="Westermayr, Julia" userId="fbf5c3d4-ef48-47fb-adaa-7b68354de2bc" providerId="ADAL" clId="{5D8BBCFB-D5AC-4BF6-8DEB-9C1F735F852C}" dt="2021-05-11T07:24:40.689" v="421"/>
          <ac:grpSpMkLst>
            <pc:docMk/>
            <pc:sldMasterMk cId="4088488858" sldId="2147483665"/>
            <ac:grpSpMk id="7" creationId="{D5D010C5-EDE9-4DEC-AB8B-121324707D84}"/>
          </ac:grpSpMkLst>
        </pc:grpChg>
        <pc:grpChg chg="mod">
          <ac:chgData name="Westermayr, Julia" userId="fbf5c3d4-ef48-47fb-adaa-7b68354de2bc" providerId="ADAL" clId="{5D8BBCFB-D5AC-4BF6-8DEB-9C1F735F852C}" dt="2021-05-11T07:24:40.689" v="421"/>
          <ac:grpSpMkLst>
            <pc:docMk/>
            <pc:sldMasterMk cId="4088488858" sldId="2147483665"/>
            <ac:grpSpMk id="8" creationId="{9014714A-1F02-4579-971A-211093A4A58D}"/>
          </ac:grpSpMkLst>
        </pc:grpChg>
        <pc:picChg chg="mod">
          <ac:chgData name="Westermayr, Julia" userId="fbf5c3d4-ef48-47fb-adaa-7b68354de2bc" providerId="ADAL" clId="{5D8BBCFB-D5AC-4BF6-8DEB-9C1F735F852C}" dt="2021-05-11T07:24:40.689" v="421"/>
          <ac:picMkLst>
            <pc:docMk/>
            <pc:sldMasterMk cId="4088488858" sldId="2147483665"/>
            <ac:picMk id="13" creationId="{4CE22B40-C8F0-41B3-8FB8-F5F7DFCEE794}"/>
          </ac:picMkLst>
        </pc:picChg>
        <pc:cxnChg chg="mod">
          <ac:chgData name="Westermayr, Julia" userId="fbf5c3d4-ef48-47fb-adaa-7b68354de2bc" providerId="ADAL" clId="{5D8BBCFB-D5AC-4BF6-8DEB-9C1F735F852C}" dt="2021-05-11T07:24:40.689" v="421"/>
          <ac:cxnSpMkLst>
            <pc:docMk/>
            <pc:sldMasterMk cId="4088488858" sldId="2147483665"/>
            <ac:cxnSpMk id="9" creationId="{314CD8BE-E29D-488B-907E-16715EE32E99}"/>
          </ac:cxnSpMkLst>
        </pc:cxnChg>
        <pc:cxnChg chg="mod">
          <ac:chgData name="Westermayr, Julia" userId="fbf5c3d4-ef48-47fb-adaa-7b68354de2bc" providerId="ADAL" clId="{5D8BBCFB-D5AC-4BF6-8DEB-9C1F735F852C}" dt="2021-05-11T07:24:40.689" v="421"/>
          <ac:cxnSpMkLst>
            <pc:docMk/>
            <pc:sldMasterMk cId="4088488858" sldId="2147483665"/>
            <ac:cxnSpMk id="10" creationId="{42786E5B-0E93-400B-9A05-E8F4525FD20D}"/>
          </ac:cxnSpMkLst>
        </pc:cxnChg>
        <pc:cxnChg chg="mod">
          <ac:chgData name="Westermayr, Julia" userId="fbf5c3d4-ef48-47fb-adaa-7b68354de2bc" providerId="ADAL" clId="{5D8BBCFB-D5AC-4BF6-8DEB-9C1F735F852C}" dt="2021-05-11T07:24:40.689" v="421"/>
          <ac:cxnSpMkLst>
            <pc:docMk/>
            <pc:sldMasterMk cId="4088488858" sldId="2147483665"/>
            <ac:cxnSpMk id="11" creationId="{19EF0CBB-6E2B-444A-8302-AF89DE2ABD07}"/>
          </ac:cxnSpMkLst>
        </pc:cxnChg>
        <pc:cxnChg chg="mod">
          <ac:chgData name="Westermayr, Julia" userId="fbf5c3d4-ef48-47fb-adaa-7b68354de2bc" providerId="ADAL" clId="{5D8BBCFB-D5AC-4BF6-8DEB-9C1F735F852C}" dt="2021-05-11T07:24:40.689" v="421"/>
          <ac:cxnSpMkLst>
            <pc:docMk/>
            <pc:sldMasterMk cId="4088488858" sldId="2147483665"/>
            <ac:cxnSpMk id="12" creationId="{8F735F8C-6060-4F6B-A15C-94EBFB7C81F2}"/>
          </ac:cxnSpMkLst>
        </pc:cxnChg>
        <pc:cxnChg chg="mod">
          <ac:chgData name="Westermayr, Julia" userId="fbf5c3d4-ef48-47fb-adaa-7b68354de2bc" providerId="ADAL" clId="{5D8BBCFB-D5AC-4BF6-8DEB-9C1F735F852C}" dt="2021-05-11T07:24:40.689" v="421"/>
          <ac:cxnSpMkLst>
            <pc:docMk/>
            <pc:sldMasterMk cId="4088488858" sldId="2147483665"/>
            <ac:cxnSpMk id="14" creationId="{5FBB77B9-E071-400D-8760-0D9EACAEDA22}"/>
          </ac:cxnSpMkLst>
        </pc:cxnChg>
        <pc:cxnChg chg="mod">
          <ac:chgData name="Westermayr, Julia" userId="fbf5c3d4-ef48-47fb-adaa-7b68354de2bc" providerId="ADAL" clId="{5D8BBCFB-D5AC-4BF6-8DEB-9C1F735F852C}" dt="2021-05-11T07:24:40.689" v="421"/>
          <ac:cxnSpMkLst>
            <pc:docMk/>
            <pc:sldMasterMk cId="4088488858" sldId="2147483665"/>
            <ac:cxnSpMk id="15" creationId="{B676E4A9-0ACB-412C-8AA6-E6A79CA03E12}"/>
          </ac:cxnSpMkLst>
        </pc:cxnChg>
        <pc:sldLayoutChg chg="modSp mod">
          <pc:chgData name="Westermayr, Julia" userId="fbf5c3d4-ef48-47fb-adaa-7b68354de2bc" providerId="ADAL" clId="{5D8BBCFB-D5AC-4BF6-8DEB-9C1F735F852C}" dt="2021-05-12T22:09:20.691" v="3723" actId="208"/>
          <pc:sldLayoutMkLst>
            <pc:docMk/>
            <pc:sldMasterMk cId="4088488858" sldId="2147483665"/>
            <pc:sldLayoutMk cId="1542355205" sldId="2147483677"/>
          </pc:sldLayoutMkLst>
          <pc:spChg chg="mod">
            <ac:chgData name="Westermayr, Julia" userId="fbf5c3d4-ef48-47fb-adaa-7b68354de2bc" providerId="ADAL" clId="{5D8BBCFB-D5AC-4BF6-8DEB-9C1F735F852C}" dt="2021-05-12T22:09:20.069" v="3717" actId="1076"/>
            <ac:spMkLst>
              <pc:docMk/>
              <pc:sldMasterMk cId="4088488858" sldId="2147483665"/>
              <pc:sldLayoutMk cId="1542355205" sldId="2147483677"/>
              <ac:spMk id="20" creationId="{E95E3CF5-7C8B-AF47-9E78-3C1D9C1BB41F}"/>
            </ac:spMkLst>
          </pc:spChg>
          <pc:picChg chg="mod">
            <ac:chgData name="Westermayr, Julia" userId="fbf5c3d4-ef48-47fb-adaa-7b68354de2bc" providerId="ADAL" clId="{5D8BBCFB-D5AC-4BF6-8DEB-9C1F735F852C}" dt="2021-05-12T22:09:20.691" v="3723" actId="208"/>
            <ac:picMkLst>
              <pc:docMk/>
              <pc:sldMasterMk cId="4088488858" sldId="2147483665"/>
              <pc:sldLayoutMk cId="1542355205" sldId="2147483677"/>
              <ac:picMk id="22" creationId="{4BBA1EE8-92B5-3447-8ED2-AF41E8A67BBB}"/>
            </ac:picMkLst>
          </pc:picChg>
          <pc:cxnChg chg="mod">
            <ac:chgData name="Westermayr, Julia" userId="fbf5c3d4-ef48-47fb-adaa-7b68354de2bc" providerId="ADAL" clId="{5D8BBCFB-D5AC-4BF6-8DEB-9C1F735F852C}" dt="2021-05-12T22:09:20.691" v="3723" actId="208"/>
            <ac:cxnSpMkLst>
              <pc:docMk/>
              <pc:sldMasterMk cId="4088488858" sldId="2147483665"/>
              <pc:sldLayoutMk cId="1542355205" sldId="2147483677"/>
              <ac:cxnSpMk id="14" creationId="{D012E647-D0F7-964C-8406-D5D65477ECD7}"/>
            </ac:cxnSpMkLst>
          </pc:cxnChg>
          <pc:cxnChg chg="mod">
            <ac:chgData name="Westermayr, Julia" userId="fbf5c3d4-ef48-47fb-adaa-7b68354de2bc" providerId="ADAL" clId="{5D8BBCFB-D5AC-4BF6-8DEB-9C1F735F852C}" dt="2021-05-12T22:09:20.691" v="3723" actId="208"/>
            <ac:cxnSpMkLst>
              <pc:docMk/>
              <pc:sldMasterMk cId="4088488858" sldId="2147483665"/>
              <pc:sldLayoutMk cId="1542355205" sldId="2147483677"/>
              <ac:cxnSpMk id="16" creationId="{0083DC24-2E2C-2044-B6F8-F15318D30D29}"/>
            </ac:cxnSpMkLst>
          </pc:cxnChg>
          <pc:cxnChg chg="mod">
            <ac:chgData name="Westermayr, Julia" userId="fbf5c3d4-ef48-47fb-adaa-7b68354de2bc" providerId="ADAL" clId="{5D8BBCFB-D5AC-4BF6-8DEB-9C1F735F852C}" dt="2021-05-12T22:09:20.691" v="3723" actId="208"/>
            <ac:cxnSpMkLst>
              <pc:docMk/>
              <pc:sldMasterMk cId="4088488858" sldId="2147483665"/>
              <pc:sldLayoutMk cId="1542355205" sldId="2147483677"/>
              <ac:cxnSpMk id="19" creationId="{5690B5C8-0953-8E47-BC88-5502FECEE9CC}"/>
            </ac:cxnSpMkLst>
          </pc:cxnChg>
          <pc:cxnChg chg="mod">
            <ac:chgData name="Westermayr, Julia" userId="fbf5c3d4-ef48-47fb-adaa-7b68354de2bc" providerId="ADAL" clId="{5D8BBCFB-D5AC-4BF6-8DEB-9C1F735F852C}" dt="2021-05-12T22:09:20.691" v="3723" actId="208"/>
            <ac:cxnSpMkLst>
              <pc:docMk/>
              <pc:sldMasterMk cId="4088488858" sldId="2147483665"/>
              <pc:sldLayoutMk cId="1542355205" sldId="2147483677"/>
              <ac:cxnSpMk id="21" creationId="{D85DC8DF-563A-FE4F-9A4B-E6E8011625B0}"/>
            </ac:cxnSpMkLst>
          </pc:cxnChg>
          <pc:cxnChg chg="mod">
            <ac:chgData name="Westermayr, Julia" userId="fbf5c3d4-ef48-47fb-adaa-7b68354de2bc" providerId="ADAL" clId="{5D8BBCFB-D5AC-4BF6-8DEB-9C1F735F852C}" dt="2021-05-12T22:09:20.691" v="3723" actId="208"/>
            <ac:cxnSpMkLst>
              <pc:docMk/>
              <pc:sldMasterMk cId="4088488858" sldId="2147483665"/>
              <pc:sldLayoutMk cId="1542355205" sldId="2147483677"/>
              <ac:cxnSpMk id="23" creationId="{3484A3FC-F4B1-0447-8C81-6FC707611612}"/>
            </ac:cxnSpMkLst>
          </pc:cxnChg>
          <pc:cxnChg chg="mod">
            <ac:chgData name="Westermayr, Julia" userId="fbf5c3d4-ef48-47fb-adaa-7b68354de2bc" providerId="ADAL" clId="{5D8BBCFB-D5AC-4BF6-8DEB-9C1F735F852C}" dt="2021-05-12T22:09:20.691" v="3723" actId="208"/>
            <ac:cxnSpMkLst>
              <pc:docMk/>
              <pc:sldMasterMk cId="4088488858" sldId="2147483665"/>
              <pc:sldLayoutMk cId="1542355205" sldId="2147483677"/>
              <ac:cxnSpMk id="24" creationId="{65FB5441-5643-9E4E-BE9F-79F441EA1450}"/>
            </ac:cxnSpMkLst>
          </pc:cxnChg>
        </pc:sldLayoutChg>
        <pc:sldLayoutChg chg="add del">
          <pc:chgData name="Westermayr, Julia" userId="fbf5c3d4-ef48-47fb-adaa-7b68354de2bc" providerId="ADAL" clId="{5D8BBCFB-D5AC-4BF6-8DEB-9C1F735F852C}" dt="2021-05-11T07:43:20.155" v="1089" actId="2696"/>
          <pc:sldLayoutMkLst>
            <pc:docMk/>
            <pc:sldMasterMk cId="4088488858" sldId="2147483665"/>
            <pc:sldLayoutMk cId="511838430" sldId="2147483678"/>
          </pc:sldLayoutMkLst>
        </pc:sldLayoutChg>
        <pc:sldLayoutChg chg="addSp modSp del">
          <pc:chgData name="Westermayr, Julia" userId="fbf5c3d4-ef48-47fb-adaa-7b68354de2bc" providerId="ADAL" clId="{5D8BBCFB-D5AC-4BF6-8DEB-9C1F735F852C}" dt="2021-05-11T07:33:06.585" v="607" actId="47"/>
          <pc:sldLayoutMkLst>
            <pc:docMk/>
            <pc:sldMasterMk cId="4088488858" sldId="2147483665"/>
            <pc:sldLayoutMk cId="820089060" sldId="2147483678"/>
          </pc:sldLayoutMkLst>
          <pc:spChg chg="mod">
            <ac:chgData name="Westermayr, Julia" userId="fbf5c3d4-ef48-47fb-adaa-7b68354de2bc" providerId="ADAL" clId="{5D8BBCFB-D5AC-4BF6-8DEB-9C1F735F852C}" dt="2021-05-11T07:24:01.614" v="417" actId="207"/>
            <ac:spMkLst>
              <pc:docMk/>
              <pc:sldMasterMk cId="4088488858" sldId="2147483665"/>
              <pc:sldLayoutMk cId="820089060" sldId="2147483678"/>
              <ac:spMk id="2" creationId="{00000000-0000-0000-0000-000000000000}"/>
            </ac:spMkLst>
          </pc:spChg>
          <pc:grpChg chg="add mod">
            <ac:chgData name="Westermayr, Julia" userId="fbf5c3d4-ef48-47fb-adaa-7b68354de2bc" providerId="ADAL" clId="{5D8BBCFB-D5AC-4BF6-8DEB-9C1F735F852C}" dt="2021-05-11T07:23:28.955" v="414"/>
            <ac:grpSpMkLst>
              <pc:docMk/>
              <pc:sldMasterMk cId="4088488858" sldId="2147483665"/>
              <pc:sldLayoutMk cId="820089060" sldId="2147483678"/>
              <ac:grpSpMk id="9" creationId="{4065DC25-C34D-4A72-84A8-74C2D04FAA9C}"/>
            </ac:grpSpMkLst>
          </pc:grpChg>
          <pc:grpChg chg="mod">
            <ac:chgData name="Westermayr, Julia" userId="fbf5c3d4-ef48-47fb-adaa-7b68354de2bc" providerId="ADAL" clId="{5D8BBCFB-D5AC-4BF6-8DEB-9C1F735F852C}" dt="2021-05-11T07:23:28.955" v="414"/>
            <ac:grpSpMkLst>
              <pc:docMk/>
              <pc:sldMasterMk cId="4088488858" sldId="2147483665"/>
              <pc:sldLayoutMk cId="820089060" sldId="2147483678"/>
              <ac:grpSpMk id="10" creationId="{7774B82F-7058-4F30-92A1-F353291326B0}"/>
            </ac:grpSpMkLst>
          </pc:grpChg>
          <pc:picChg chg="add mod">
            <ac:chgData name="Westermayr, Julia" userId="fbf5c3d4-ef48-47fb-adaa-7b68354de2bc" providerId="ADAL" clId="{5D8BBCFB-D5AC-4BF6-8DEB-9C1F735F852C}" dt="2021-05-11T07:23:18.432" v="413"/>
            <ac:picMkLst>
              <pc:docMk/>
              <pc:sldMasterMk cId="4088488858" sldId="2147483665"/>
              <pc:sldLayoutMk cId="820089060" sldId="2147483678"/>
              <ac:picMk id="7" creationId="{3886851D-9682-4674-8DB0-CC922C39806E}"/>
            </ac:picMkLst>
          </pc:picChg>
          <pc:picChg chg="mod">
            <ac:chgData name="Westermayr, Julia" userId="fbf5c3d4-ef48-47fb-adaa-7b68354de2bc" providerId="ADAL" clId="{5D8BBCFB-D5AC-4BF6-8DEB-9C1F735F852C}" dt="2021-05-11T07:23:28.955" v="414"/>
            <ac:picMkLst>
              <pc:docMk/>
              <pc:sldMasterMk cId="4088488858" sldId="2147483665"/>
              <pc:sldLayoutMk cId="820089060" sldId="2147483678"/>
              <ac:picMk id="15" creationId="{2589FE28-29A7-482C-A654-52AFC3F180B5}"/>
            </ac:picMkLst>
          </pc:picChg>
          <pc:cxnChg chg="add mod">
            <ac:chgData name="Westermayr, Julia" userId="fbf5c3d4-ef48-47fb-adaa-7b68354de2bc" providerId="ADAL" clId="{5D8BBCFB-D5AC-4BF6-8DEB-9C1F735F852C}" dt="2021-05-11T07:23:18.432" v="413"/>
            <ac:cxnSpMkLst>
              <pc:docMk/>
              <pc:sldMasterMk cId="4088488858" sldId="2147483665"/>
              <pc:sldLayoutMk cId="820089060" sldId="2147483678"/>
              <ac:cxnSpMk id="8" creationId="{E51BDDE4-B3DC-4010-BDD5-F0DFCF63A1AC}"/>
            </ac:cxnSpMkLst>
          </pc:cxnChg>
          <pc:cxnChg chg="mod">
            <ac:chgData name="Westermayr, Julia" userId="fbf5c3d4-ef48-47fb-adaa-7b68354de2bc" providerId="ADAL" clId="{5D8BBCFB-D5AC-4BF6-8DEB-9C1F735F852C}" dt="2021-05-11T07:23:28.955" v="414"/>
            <ac:cxnSpMkLst>
              <pc:docMk/>
              <pc:sldMasterMk cId="4088488858" sldId="2147483665"/>
              <pc:sldLayoutMk cId="820089060" sldId="2147483678"/>
              <ac:cxnSpMk id="11" creationId="{F9E9D9BD-4085-4B56-8AEE-B87A278EDF62}"/>
            </ac:cxnSpMkLst>
          </pc:cxnChg>
          <pc:cxnChg chg="mod">
            <ac:chgData name="Westermayr, Julia" userId="fbf5c3d4-ef48-47fb-adaa-7b68354de2bc" providerId="ADAL" clId="{5D8BBCFB-D5AC-4BF6-8DEB-9C1F735F852C}" dt="2021-05-11T07:23:28.955" v="414"/>
            <ac:cxnSpMkLst>
              <pc:docMk/>
              <pc:sldMasterMk cId="4088488858" sldId="2147483665"/>
              <pc:sldLayoutMk cId="820089060" sldId="2147483678"/>
              <ac:cxnSpMk id="12" creationId="{BA98F460-5742-4715-8919-7D494D6BAE46}"/>
            </ac:cxnSpMkLst>
          </pc:cxnChg>
          <pc:cxnChg chg="mod">
            <ac:chgData name="Westermayr, Julia" userId="fbf5c3d4-ef48-47fb-adaa-7b68354de2bc" providerId="ADAL" clId="{5D8BBCFB-D5AC-4BF6-8DEB-9C1F735F852C}" dt="2021-05-11T07:23:28.955" v="414"/>
            <ac:cxnSpMkLst>
              <pc:docMk/>
              <pc:sldMasterMk cId="4088488858" sldId="2147483665"/>
              <pc:sldLayoutMk cId="820089060" sldId="2147483678"/>
              <ac:cxnSpMk id="13" creationId="{B93BC1AB-CDED-4FFA-B5D5-279A2D2B8F3E}"/>
            </ac:cxnSpMkLst>
          </pc:cxnChg>
          <pc:cxnChg chg="mod">
            <ac:chgData name="Westermayr, Julia" userId="fbf5c3d4-ef48-47fb-adaa-7b68354de2bc" providerId="ADAL" clId="{5D8BBCFB-D5AC-4BF6-8DEB-9C1F735F852C}" dt="2021-05-11T07:23:28.955" v="414"/>
            <ac:cxnSpMkLst>
              <pc:docMk/>
              <pc:sldMasterMk cId="4088488858" sldId="2147483665"/>
              <pc:sldLayoutMk cId="820089060" sldId="2147483678"/>
              <ac:cxnSpMk id="14" creationId="{E05CE6CD-7049-460F-AE7C-313F0871DD4F}"/>
            </ac:cxnSpMkLst>
          </pc:cxnChg>
          <pc:cxnChg chg="mod">
            <ac:chgData name="Westermayr, Julia" userId="fbf5c3d4-ef48-47fb-adaa-7b68354de2bc" providerId="ADAL" clId="{5D8BBCFB-D5AC-4BF6-8DEB-9C1F735F852C}" dt="2021-05-11T07:23:28.955" v="414"/>
            <ac:cxnSpMkLst>
              <pc:docMk/>
              <pc:sldMasterMk cId="4088488858" sldId="2147483665"/>
              <pc:sldLayoutMk cId="820089060" sldId="2147483678"/>
              <ac:cxnSpMk id="16" creationId="{6CCD8FE3-C1BE-459A-9BAB-7DBF6DF65B73}"/>
            </ac:cxnSpMkLst>
          </pc:cxnChg>
          <pc:cxnChg chg="mod">
            <ac:chgData name="Westermayr, Julia" userId="fbf5c3d4-ef48-47fb-adaa-7b68354de2bc" providerId="ADAL" clId="{5D8BBCFB-D5AC-4BF6-8DEB-9C1F735F852C}" dt="2021-05-11T07:23:28.955" v="414"/>
            <ac:cxnSpMkLst>
              <pc:docMk/>
              <pc:sldMasterMk cId="4088488858" sldId="2147483665"/>
              <pc:sldLayoutMk cId="820089060" sldId="2147483678"/>
              <ac:cxnSpMk id="17" creationId="{3F93ADC5-A62C-4A36-9183-34A71880D2EF}"/>
            </ac:cxnSpMkLst>
          </pc:cxnChg>
        </pc:sldLayoutChg>
        <pc:sldLayoutChg chg="del">
          <pc:chgData name="Westermayr, Julia" userId="fbf5c3d4-ef48-47fb-adaa-7b68354de2bc" providerId="ADAL" clId="{5D8BBCFB-D5AC-4BF6-8DEB-9C1F735F852C}" dt="2021-05-11T07:17:58.809" v="188" actId="47"/>
          <pc:sldLayoutMkLst>
            <pc:docMk/>
            <pc:sldMasterMk cId="4088488858" sldId="2147483665"/>
            <pc:sldLayoutMk cId="3260533537" sldId="2147483678"/>
          </pc:sldLayoutMkLst>
        </pc:sldLayoutChg>
      </pc:sldMasterChg>
      <pc:sldMasterChg chg="addSp modSldLayout">
        <pc:chgData name="Westermayr, Julia" userId="fbf5c3d4-ef48-47fb-adaa-7b68354de2bc" providerId="ADAL" clId="{5D8BBCFB-D5AC-4BF6-8DEB-9C1F735F852C}" dt="2021-05-12T22:31:57.428" v="4518"/>
        <pc:sldMasterMkLst>
          <pc:docMk/>
          <pc:sldMasterMk cId="1983002223" sldId="2147483680"/>
        </pc:sldMasterMkLst>
        <pc:grpChg chg="add">
          <ac:chgData name="Westermayr, Julia" userId="fbf5c3d4-ef48-47fb-adaa-7b68354de2bc" providerId="ADAL" clId="{5D8BBCFB-D5AC-4BF6-8DEB-9C1F735F852C}" dt="2021-05-12T22:31:57.428" v="4518"/>
          <ac:grpSpMkLst>
            <pc:docMk/>
            <pc:sldMasterMk cId="1983002223" sldId="2147483680"/>
            <ac:grpSpMk id="7" creationId="{41C9D936-C974-46FF-BFB0-BDBF460FDDC9}"/>
          </ac:grpSpMkLst>
        </pc:grpChg>
        <pc:sldLayoutChg chg="addSp">
          <pc:chgData name="Westermayr, Julia" userId="fbf5c3d4-ef48-47fb-adaa-7b68354de2bc" providerId="ADAL" clId="{5D8BBCFB-D5AC-4BF6-8DEB-9C1F735F852C}" dt="2021-05-12T22:31:57.428" v="4518"/>
          <pc:sldLayoutMkLst>
            <pc:docMk/>
            <pc:sldMasterMk cId="1983002223" sldId="2147483680"/>
            <pc:sldLayoutMk cId="2337105264" sldId="2147483681"/>
          </pc:sldLayoutMkLst>
          <pc:picChg chg="add">
            <ac:chgData name="Westermayr, Julia" userId="fbf5c3d4-ef48-47fb-adaa-7b68354de2bc" providerId="ADAL" clId="{5D8BBCFB-D5AC-4BF6-8DEB-9C1F735F852C}" dt="2021-05-12T22:31:57.428" v="4518"/>
            <ac:picMkLst>
              <pc:docMk/>
              <pc:sldMasterMk cId="1983002223" sldId="2147483680"/>
              <pc:sldLayoutMk cId="2337105264" sldId="2147483681"/>
              <ac:picMk id="7" creationId="{2DB04B6C-3FFD-42C5-ABD3-92829DBD0F9F}"/>
            </ac:picMkLst>
          </pc:picChg>
        </pc:sldLayoutChg>
        <pc:sldLayoutChg chg="addSp">
          <pc:chgData name="Westermayr, Julia" userId="fbf5c3d4-ef48-47fb-adaa-7b68354de2bc" providerId="ADAL" clId="{5D8BBCFB-D5AC-4BF6-8DEB-9C1F735F852C}" dt="2021-05-12T22:31:57.428" v="4518"/>
          <pc:sldLayoutMkLst>
            <pc:docMk/>
            <pc:sldMasterMk cId="1983002223" sldId="2147483680"/>
            <pc:sldLayoutMk cId="4284574842" sldId="2147483683"/>
          </pc:sldLayoutMkLst>
          <pc:picChg chg="add">
            <ac:chgData name="Westermayr, Julia" userId="fbf5c3d4-ef48-47fb-adaa-7b68354de2bc" providerId="ADAL" clId="{5D8BBCFB-D5AC-4BF6-8DEB-9C1F735F852C}" dt="2021-05-12T22:31:57.428" v="4518"/>
            <ac:picMkLst>
              <pc:docMk/>
              <pc:sldMasterMk cId="1983002223" sldId="2147483680"/>
              <pc:sldLayoutMk cId="4284574842" sldId="2147483683"/>
              <ac:picMk id="7" creationId="{ED213A45-6B0B-49C8-B06B-4C5ECC78902B}"/>
            </ac:picMkLst>
          </pc:picChg>
        </pc:sldLayoutChg>
      </pc:sldMasterChg>
      <pc:sldMasterChg chg="addSp delSldLayout modSldLayout">
        <pc:chgData name="Westermayr, Julia" userId="fbf5c3d4-ef48-47fb-adaa-7b68354de2bc" providerId="ADAL" clId="{5D8BBCFB-D5AC-4BF6-8DEB-9C1F735F852C}" dt="2021-05-18T11:49:41.313" v="18373" actId="2711"/>
        <pc:sldMasterMkLst>
          <pc:docMk/>
          <pc:sldMasterMk cId="2682430517" sldId="2147483680"/>
        </pc:sldMasterMkLst>
        <pc:grpChg chg="add">
          <ac:chgData name="Westermayr, Julia" userId="fbf5c3d4-ef48-47fb-adaa-7b68354de2bc" providerId="ADAL" clId="{5D8BBCFB-D5AC-4BF6-8DEB-9C1F735F852C}" dt="2021-05-12T22:32:27.402" v="4521"/>
          <ac:grpSpMkLst>
            <pc:docMk/>
            <pc:sldMasterMk cId="2682430517" sldId="2147483680"/>
            <ac:grpSpMk id="7" creationId="{2637527E-D563-4124-B1AD-FDF2C3526FE4}"/>
          </ac:grpSpMkLst>
        </pc:grpChg>
        <pc:sldLayoutChg chg="addSp modSp">
          <pc:chgData name="Westermayr, Julia" userId="fbf5c3d4-ef48-47fb-adaa-7b68354de2bc" providerId="ADAL" clId="{5D8BBCFB-D5AC-4BF6-8DEB-9C1F735F852C}" dt="2021-05-16T17:52:15.129" v="9001"/>
          <pc:sldLayoutMkLst>
            <pc:docMk/>
            <pc:sldMasterMk cId="2682430517" sldId="2147483680"/>
            <pc:sldLayoutMk cId="2310841260" sldId="2147483681"/>
          </pc:sldLayoutMkLst>
          <pc:picChg chg="add mod">
            <ac:chgData name="Westermayr, Julia" userId="fbf5c3d4-ef48-47fb-adaa-7b68354de2bc" providerId="ADAL" clId="{5D8BBCFB-D5AC-4BF6-8DEB-9C1F735F852C}" dt="2021-05-16T17:52:15.129" v="9001"/>
            <ac:picMkLst>
              <pc:docMk/>
              <pc:sldMasterMk cId="2682430517" sldId="2147483680"/>
              <pc:sldLayoutMk cId="2310841260" sldId="2147483681"/>
              <ac:picMk id="7" creationId="{F3FD59E9-50C4-4953-A5F2-27B834A803EF}"/>
            </ac:picMkLst>
          </pc:picChg>
        </pc:sldLayoutChg>
        <pc:sldLayoutChg chg="addSp delSp modSp">
          <pc:chgData name="Westermayr, Julia" userId="fbf5c3d4-ef48-47fb-adaa-7b68354de2bc" providerId="ADAL" clId="{5D8BBCFB-D5AC-4BF6-8DEB-9C1F735F852C}" dt="2021-05-18T11:49:30.799" v="18371" actId="207"/>
          <pc:sldLayoutMkLst>
            <pc:docMk/>
            <pc:sldMasterMk cId="2682430517" sldId="2147483680"/>
            <pc:sldLayoutMk cId="3090807645" sldId="2147483682"/>
          </pc:sldLayoutMkLst>
          <pc:spChg chg="mod">
            <ac:chgData name="Westermayr, Julia" userId="fbf5c3d4-ef48-47fb-adaa-7b68354de2bc" providerId="ADAL" clId="{5D8BBCFB-D5AC-4BF6-8DEB-9C1F735F852C}" dt="2021-05-18T11:49:30.799" v="18371" actId="207"/>
            <ac:spMkLst>
              <pc:docMk/>
              <pc:sldMasterMk cId="2682430517" sldId="2147483680"/>
              <pc:sldLayoutMk cId="3090807645" sldId="2147483682"/>
              <ac:spMk id="2" creationId="{ABF0DB1A-2E8E-4250-B95A-68CEE0DA8D6C}"/>
            </ac:spMkLst>
          </pc:spChg>
          <pc:grpChg chg="add mod">
            <ac:chgData name="Westermayr, Julia" userId="fbf5c3d4-ef48-47fb-adaa-7b68354de2bc" providerId="ADAL" clId="{5D8BBCFB-D5AC-4BF6-8DEB-9C1F735F852C}" dt="2021-05-16T17:59:22.562" v="9069"/>
            <ac:grpSpMkLst>
              <pc:docMk/>
              <pc:sldMasterMk cId="2682430517" sldId="2147483680"/>
              <pc:sldLayoutMk cId="3090807645" sldId="2147483682"/>
              <ac:grpSpMk id="7" creationId="{EA5A9866-EBA3-4052-8E66-DA63C381CB1A}"/>
            </ac:grpSpMkLst>
          </pc:grpChg>
          <pc:grpChg chg="mod">
            <ac:chgData name="Westermayr, Julia" userId="fbf5c3d4-ef48-47fb-adaa-7b68354de2bc" providerId="ADAL" clId="{5D8BBCFB-D5AC-4BF6-8DEB-9C1F735F852C}" dt="2021-05-16T17:59:22.562" v="9069"/>
            <ac:grpSpMkLst>
              <pc:docMk/>
              <pc:sldMasterMk cId="2682430517" sldId="2147483680"/>
              <pc:sldLayoutMk cId="3090807645" sldId="2147483682"/>
              <ac:grpSpMk id="8" creationId="{92D6654C-05E2-45F4-A391-193A752640F9}"/>
            </ac:grpSpMkLst>
          </pc:grpChg>
          <pc:grpChg chg="add del mod">
            <ac:chgData name="Westermayr, Julia" userId="fbf5c3d4-ef48-47fb-adaa-7b68354de2bc" providerId="ADAL" clId="{5D8BBCFB-D5AC-4BF6-8DEB-9C1F735F852C}" dt="2021-05-16T17:59:34.172" v="9071"/>
            <ac:grpSpMkLst>
              <pc:docMk/>
              <pc:sldMasterMk cId="2682430517" sldId="2147483680"/>
              <pc:sldLayoutMk cId="3090807645" sldId="2147483682"/>
              <ac:grpSpMk id="16" creationId="{865BB9D1-F751-40AD-8943-B957D19FF3DE}"/>
            </ac:grpSpMkLst>
          </pc:grpChg>
          <pc:grpChg chg="mod">
            <ac:chgData name="Westermayr, Julia" userId="fbf5c3d4-ef48-47fb-adaa-7b68354de2bc" providerId="ADAL" clId="{5D8BBCFB-D5AC-4BF6-8DEB-9C1F735F852C}" dt="2021-05-16T17:59:32.675" v="9070"/>
            <ac:grpSpMkLst>
              <pc:docMk/>
              <pc:sldMasterMk cId="2682430517" sldId="2147483680"/>
              <pc:sldLayoutMk cId="3090807645" sldId="2147483682"/>
              <ac:grpSpMk id="17" creationId="{91228B7B-F181-43CA-9A76-48B9DCA3E241}"/>
            </ac:grpSpMkLst>
          </pc:grpChg>
          <pc:picChg chg="mod">
            <ac:chgData name="Westermayr, Julia" userId="fbf5c3d4-ef48-47fb-adaa-7b68354de2bc" providerId="ADAL" clId="{5D8BBCFB-D5AC-4BF6-8DEB-9C1F735F852C}" dt="2021-05-16T17:59:22.562" v="9069"/>
            <ac:picMkLst>
              <pc:docMk/>
              <pc:sldMasterMk cId="2682430517" sldId="2147483680"/>
              <pc:sldLayoutMk cId="3090807645" sldId="2147483682"/>
              <ac:picMk id="13" creationId="{673FAE3E-CBE1-4F17-B463-789996977BFE}"/>
            </ac:picMkLst>
          </pc:picChg>
          <pc:picChg chg="mod">
            <ac:chgData name="Westermayr, Julia" userId="fbf5c3d4-ef48-47fb-adaa-7b68354de2bc" providerId="ADAL" clId="{5D8BBCFB-D5AC-4BF6-8DEB-9C1F735F852C}" dt="2021-05-16T17:59:32.675" v="9070"/>
            <ac:picMkLst>
              <pc:docMk/>
              <pc:sldMasterMk cId="2682430517" sldId="2147483680"/>
              <pc:sldLayoutMk cId="3090807645" sldId="2147483682"/>
              <ac:picMk id="22" creationId="{2CDDA7A1-B8A3-4597-AA96-42066E52A9A7}"/>
            </ac:picMkLst>
          </pc:picChg>
          <pc:cxnChg chg="mod">
            <ac:chgData name="Westermayr, Julia" userId="fbf5c3d4-ef48-47fb-adaa-7b68354de2bc" providerId="ADAL" clId="{5D8BBCFB-D5AC-4BF6-8DEB-9C1F735F852C}" dt="2021-05-16T17:59:22.562" v="9069"/>
            <ac:cxnSpMkLst>
              <pc:docMk/>
              <pc:sldMasterMk cId="2682430517" sldId="2147483680"/>
              <pc:sldLayoutMk cId="3090807645" sldId="2147483682"/>
              <ac:cxnSpMk id="9" creationId="{8DE399AA-4081-4324-A011-E54ECBED2194}"/>
            </ac:cxnSpMkLst>
          </pc:cxnChg>
          <pc:cxnChg chg="mod">
            <ac:chgData name="Westermayr, Julia" userId="fbf5c3d4-ef48-47fb-adaa-7b68354de2bc" providerId="ADAL" clId="{5D8BBCFB-D5AC-4BF6-8DEB-9C1F735F852C}" dt="2021-05-16T17:59:22.562" v="9069"/>
            <ac:cxnSpMkLst>
              <pc:docMk/>
              <pc:sldMasterMk cId="2682430517" sldId="2147483680"/>
              <pc:sldLayoutMk cId="3090807645" sldId="2147483682"/>
              <ac:cxnSpMk id="10" creationId="{0C115DB4-770E-4475-8A76-A20FF8D3C233}"/>
            </ac:cxnSpMkLst>
          </pc:cxnChg>
          <pc:cxnChg chg="mod">
            <ac:chgData name="Westermayr, Julia" userId="fbf5c3d4-ef48-47fb-adaa-7b68354de2bc" providerId="ADAL" clId="{5D8BBCFB-D5AC-4BF6-8DEB-9C1F735F852C}" dt="2021-05-16T17:59:22.562" v="9069"/>
            <ac:cxnSpMkLst>
              <pc:docMk/>
              <pc:sldMasterMk cId="2682430517" sldId="2147483680"/>
              <pc:sldLayoutMk cId="3090807645" sldId="2147483682"/>
              <ac:cxnSpMk id="11" creationId="{2BCEC4A0-9C1F-4D48-B0DD-C5E5251F4F4A}"/>
            </ac:cxnSpMkLst>
          </pc:cxnChg>
          <pc:cxnChg chg="mod">
            <ac:chgData name="Westermayr, Julia" userId="fbf5c3d4-ef48-47fb-adaa-7b68354de2bc" providerId="ADAL" clId="{5D8BBCFB-D5AC-4BF6-8DEB-9C1F735F852C}" dt="2021-05-16T17:59:22.562" v="9069"/>
            <ac:cxnSpMkLst>
              <pc:docMk/>
              <pc:sldMasterMk cId="2682430517" sldId="2147483680"/>
              <pc:sldLayoutMk cId="3090807645" sldId="2147483682"/>
              <ac:cxnSpMk id="12" creationId="{CBAA1897-85AB-495D-B969-DFD773078432}"/>
            </ac:cxnSpMkLst>
          </pc:cxnChg>
          <pc:cxnChg chg="mod">
            <ac:chgData name="Westermayr, Julia" userId="fbf5c3d4-ef48-47fb-adaa-7b68354de2bc" providerId="ADAL" clId="{5D8BBCFB-D5AC-4BF6-8DEB-9C1F735F852C}" dt="2021-05-16T17:59:22.562" v="9069"/>
            <ac:cxnSpMkLst>
              <pc:docMk/>
              <pc:sldMasterMk cId="2682430517" sldId="2147483680"/>
              <pc:sldLayoutMk cId="3090807645" sldId="2147483682"/>
              <ac:cxnSpMk id="14" creationId="{FD8382F7-87E2-48EB-8A6A-E3CEAB3ECD81}"/>
            </ac:cxnSpMkLst>
          </pc:cxnChg>
          <pc:cxnChg chg="mod">
            <ac:chgData name="Westermayr, Julia" userId="fbf5c3d4-ef48-47fb-adaa-7b68354de2bc" providerId="ADAL" clId="{5D8BBCFB-D5AC-4BF6-8DEB-9C1F735F852C}" dt="2021-05-16T17:59:22.562" v="9069"/>
            <ac:cxnSpMkLst>
              <pc:docMk/>
              <pc:sldMasterMk cId="2682430517" sldId="2147483680"/>
              <pc:sldLayoutMk cId="3090807645" sldId="2147483682"/>
              <ac:cxnSpMk id="15" creationId="{F77BEAA7-056B-4C5D-B278-834BFE1E2200}"/>
            </ac:cxnSpMkLst>
          </pc:cxnChg>
          <pc:cxnChg chg="mod">
            <ac:chgData name="Westermayr, Julia" userId="fbf5c3d4-ef48-47fb-adaa-7b68354de2bc" providerId="ADAL" clId="{5D8BBCFB-D5AC-4BF6-8DEB-9C1F735F852C}" dt="2021-05-16T17:59:32.675" v="9070"/>
            <ac:cxnSpMkLst>
              <pc:docMk/>
              <pc:sldMasterMk cId="2682430517" sldId="2147483680"/>
              <pc:sldLayoutMk cId="3090807645" sldId="2147483682"/>
              <ac:cxnSpMk id="18" creationId="{2F820EE1-2A3C-4E04-A0B8-9506E94D537A}"/>
            </ac:cxnSpMkLst>
          </pc:cxnChg>
          <pc:cxnChg chg="mod">
            <ac:chgData name="Westermayr, Julia" userId="fbf5c3d4-ef48-47fb-adaa-7b68354de2bc" providerId="ADAL" clId="{5D8BBCFB-D5AC-4BF6-8DEB-9C1F735F852C}" dt="2021-05-16T17:59:32.675" v="9070"/>
            <ac:cxnSpMkLst>
              <pc:docMk/>
              <pc:sldMasterMk cId="2682430517" sldId="2147483680"/>
              <pc:sldLayoutMk cId="3090807645" sldId="2147483682"/>
              <ac:cxnSpMk id="19" creationId="{1A80FE60-5A5F-4647-A92E-4B1CACC348A2}"/>
            </ac:cxnSpMkLst>
          </pc:cxnChg>
          <pc:cxnChg chg="mod">
            <ac:chgData name="Westermayr, Julia" userId="fbf5c3d4-ef48-47fb-adaa-7b68354de2bc" providerId="ADAL" clId="{5D8BBCFB-D5AC-4BF6-8DEB-9C1F735F852C}" dt="2021-05-16T17:59:32.675" v="9070"/>
            <ac:cxnSpMkLst>
              <pc:docMk/>
              <pc:sldMasterMk cId="2682430517" sldId="2147483680"/>
              <pc:sldLayoutMk cId="3090807645" sldId="2147483682"/>
              <ac:cxnSpMk id="20" creationId="{F1DB55F4-9750-4E04-A7DE-E7AAEA002025}"/>
            </ac:cxnSpMkLst>
          </pc:cxnChg>
          <pc:cxnChg chg="mod">
            <ac:chgData name="Westermayr, Julia" userId="fbf5c3d4-ef48-47fb-adaa-7b68354de2bc" providerId="ADAL" clId="{5D8BBCFB-D5AC-4BF6-8DEB-9C1F735F852C}" dt="2021-05-16T17:59:32.675" v="9070"/>
            <ac:cxnSpMkLst>
              <pc:docMk/>
              <pc:sldMasterMk cId="2682430517" sldId="2147483680"/>
              <pc:sldLayoutMk cId="3090807645" sldId="2147483682"/>
              <ac:cxnSpMk id="21" creationId="{C62A3D2E-2502-40E4-B1C4-C75BCE2D8330}"/>
            </ac:cxnSpMkLst>
          </pc:cxnChg>
          <pc:cxnChg chg="mod">
            <ac:chgData name="Westermayr, Julia" userId="fbf5c3d4-ef48-47fb-adaa-7b68354de2bc" providerId="ADAL" clId="{5D8BBCFB-D5AC-4BF6-8DEB-9C1F735F852C}" dt="2021-05-16T17:59:32.675" v="9070"/>
            <ac:cxnSpMkLst>
              <pc:docMk/>
              <pc:sldMasterMk cId="2682430517" sldId="2147483680"/>
              <pc:sldLayoutMk cId="3090807645" sldId="2147483682"/>
              <ac:cxnSpMk id="23" creationId="{BFE1BFB7-2DC5-4A77-BD2F-933C0FEFD4E0}"/>
            </ac:cxnSpMkLst>
          </pc:cxnChg>
          <pc:cxnChg chg="mod">
            <ac:chgData name="Westermayr, Julia" userId="fbf5c3d4-ef48-47fb-adaa-7b68354de2bc" providerId="ADAL" clId="{5D8BBCFB-D5AC-4BF6-8DEB-9C1F735F852C}" dt="2021-05-16T17:59:32.675" v="9070"/>
            <ac:cxnSpMkLst>
              <pc:docMk/>
              <pc:sldMasterMk cId="2682430517" sldId="2147483680"/>
              <pc:sldLayoutMk cId="3090807645" sldId="2147483682"/>
              <ac:cxnSpMk id="24" creationId="{CE7EF865-4F07-4FFE-BB26-9A6E99D63E64}"/>
            </ac:cxnSpMkLst>
          </pc:cxnChg>
        </pc:sldLayoutChg>
        <pc:sldLayoutChg chg="addSp">
          <pc:chgData name="Westermayr, Julia" userId="fbf5c3d4-ef48-47fb-adaa-7b68354de2bc" providerId="ADAL" clId="{5D8BBCFB-D5AC-4BF6-8DEB-9C1F735F852C}" dt="2021-05-12T22:32:27.402" v="4521"/>
          <pc:sldLayoutMkLst>
            <pc:docMk/>
            <pc:sldMasterMk cId="2682430517" sldId="2147483680"/>
            <pc:sldLayoutMk cId="216503319" sldId="2147483683"/>
          </pc:sldLayoutMkLst>
          <pc:picChg chg="add">
            <ac:chgData name="Westermayr, Julia" userId="fbf5c3d4-ef48-47fb-adaa-7b68354de2bc" providerId="ADAL" clId="{5D8BBCFB-D5AC-4BF6-8DEB-9C1F735F852C}" dt="2021-05-12T22:32:27.402" v="4521"/>
            <ac:picMkLst>
              <pc:docMk/>
              <pc:sldMasterMk cId="2682430517" sldId="2147483680"/>
              <pc:sldLayoutMk cId="216503319" sldId="2147483683"/>
              <ac:picMk id="7" creationId="{A85D95C0-E85C-4E56-91D5-BDC6D91A2D38}"/>
            </ac:picMkLst>
          </pc:picChg>
        </pc:sldLayoutChg>
        <pc:sldLayoutChg chg="addSp modSp">
          <pc:chgData name="Westermayr, Julia" userId="fbf5c3d4-ef48-47fb-adaa-7b68354de2bc" providerId="ADAL" clId="{5D8BBCFB-D5AC-4BF6-8DEB-9C1F735F852C}" dt="2021-05-16T17:59:19.747" v="9068"/>
          <pc:sldLayoutMkLst>
            <pc:docMk/>
            <pc:sldMasterMk cId="2682430517" sldId="2147483680"/>
            <pc:sldLayoutMk cId="1292322656" sldId="2147483684"/>
          </pc:sldLayoutMkLst>
          <pc:grpChg chg="add mod">
            <ac:chgData name="Westermayr, Julia" userId="fbf5c3d4-ef48-47fb-adaa-7b68354de2bc" providerId="ADAL" clId="{5D8BBCFB-D5AC-4BF6-8DEB-9C1F735F852C}" dt="2021-05-16T17:59:19.747" v="9068"/>
            <ac:grpSpMkLst>
              <pc:docMk/>
              <pc:sldMasterMk cId="2682430517" sldId="2147483680"/>
              <pc:sldLayoutMk cId="1292322656" sldId="2147483684"/>
              <ac:grpSpMk id="8" creationId="{1F813F1A-5087-4985-8673-5A278A047310}"/>
            </ac:grpSpMkLst>
          </pc:grpChg>
          <pc:grpChg chg="mod">
            <ac:chgData name="Westermayr, Julia" userId="fbf5c3d4-ef48-47fb-adaa-7b68354de2bc" providerId="ADAL" clId="{5D8BBCFB-D5AC-4BF6-8DEB-9C1F735F852C}" dt="2021-05-16T17:59:19.747" v="9068"/>
            <ac:grpSpMkLst>
              <pc:docMk/>
              <pc:sldMasterMk cId="2682430517" sldId="2147483680"/>
              <pc:sldLayoutMk cId="1292322656" sldId="2147483684"/>
              <ac:grpSpMk id="9" creationId="{154B44AC-D251-46E6-ABB6-5AF1468AABE9}"/>
            </ac:grpSpMkLst>
          </pc:grpChg>
          <pc:picChg chg="mod">
            <ac:chgData name="Westermayr, Julia" userId="fbf5c3d4-ef48-47fb-adaa-7b68354de2bc" providerId="ADAL" clId="{5D8BBCFB-D5AC-4BF6-8DEB-9C1F735F852C}" dt="2021-05-16T17:59:19.747" v="9068"/>
            <ac:picMkLst>
              <pc:docMk/>
              <pc:sldMasterMk cId="2682430517" sldId="2147483680"/>
              <pc:sldLayoutMk cId="1292322656" sldId="2147483684"/>
              <ac:picMk id="14" creationId="{3C347811-1A48-480D-9C1C-EDFBE064C071}"/>
            </ac:picMkLst>
          </pc:picChg>
          <pc:cxnChg chg="mod">
            <ac:chgData name="Westermayr, Julia" userId="fbf5c3d4-ef48-47fb-adaa-7b68354de2bc" providerId="ADAL" clId="{5D8BBCFB-D5AC-4BF6-8DEB-9C1F735F852C}" dt="2021-05-16T17:59:19.747" v="9068"/>
            <ac:cxnSpMkLst>
              <pc:docMk/>
              <pc:sldMasterMk cId="2682430517" sldId="2147483680"/>
              <pc:sldLayoutMk cId="1292322656" sldId="2147483684"/>
              <ac:cxnSpMk id="10" creationId="{7481B46D-AC21-4C4A-AC03-72DDCDD127FF}"/>
            </ac:cxnSpMkLst>
          </pc:cxnChg>
          <pc:cxnChg chg="mod">
            <ac:chgData name="Westermayr, Julia" userId="fbf5c3d4-ef48-47fb-adaa-7b68354de2bc" providerId="ADAL" clId="{5D8BBCFB-D5AC-4BF6-8DEB-9C1F735F852C}" dt="2021-05-16T17:59:19.747" v="9068"/>
            <ac:cxnSpMkLst>
              <pc:docMk/>
              <pc:sldMasterMk cId="2682430517" sldId="2147483680"/>
              <pc:sldLayoutMk cId="1292322656" sldId="2147483684"/>
              <ac:cxnSpMk id="11" creationId="{8B636CEF-0D0D-43CD-A8BA-E377C58657CE}"/>
            </ac:cxnSpMkLst>
          </pc:cxnChg>
          <pc:cxnChg chg="mod">
            <ac:chgData name="Westermayr, Julia" userId="fbf5c3d4-ef48-47fb-adaa-7b68354de2bc" providerId="ADAL" clId="{5D8BBCFB-D5AC-4BF6-8DEB-9C1F735F852C}" dt="2021-05-16T17:59:19.747" v="9068"/>
            <ac:cxnSpMkLst>
              <pc:docMk/>
              <pc:sldMasterMk cId="2682430517" sldId="2147483680"/>
              <pc:sldLayoutMk cId="1292322656" sldId="2147483684"/>
              <ac:cxnSpMk id="12" creationId="{9DBFD8C0-FF5F-4DED-BE33-FE97F82D397C}"/>
            </ac:cxnSpMkLst>
          </pc:cxnChg>
          <pc:cxnChg chg="mod">
            <ac:chgData name="Westermayr, Julia" userId="fbf5c3d4-ef48-47fb-adaa-7b68354de2bc" providerId="ADAL" clId="{5D8BBCFB-D5AC-4BF6-8DEB-9C1F735F852C}" dt="2021-05-16T17:59:19.747" v="9068"/>
            <ac:cxnSpMkLst>
              <pc:docMk/>
              <pc:sldMasterMk cId="2682430517" sldId="2147483680"/>
              <pc:sldLayoutMk cId="1292322656" sldId="2147483684"/>
              <ac:cxnSpMk id="13" creationId="{DAD54BC2-C409-4C30-8834-9E75716E774B}"/>
            </ac:cxnSpMkLst>
          </pc:cxnChg>
          <pc:cxnChg chg="mod">
            <ac:chgData name="Westermayr, Julia" userId="fbf5c3d4-ef48-47fb-adaa-7b68354de2bc" providerId="ADAL" clId="{5D8BBCFB-D5AC-4BF6-8DEB-9C1F735F852C}" dt="2021-05-16T17:59:19.747" v="9068"/>
            <ac:cxnSpMkLst>
              <pc:docMk/>
              <pc:sldMasterMk cId="2682430517" sldId="2147483680"/>
              <pc:sldLayoutMk cId="1292322656" sldId="2147483684"/>
              <ac:cxnSpMk id="15" creationId="{C6182154-56D2-4981-B555-2559E103E8A3}"/>
            </ac:cxnSpMkLst>
          </pc:cxnChg>
          <pc:cxnChg chg="mod">
            <ac:chgData name="Westermayr, Julia" userId="fbf5c3d4-ef48-47fb-adaa-7b68354de2bc" providerId="ADAL" clId="{5D8BBCFB-D5AC-4BF6-8DEB-9C1F735F852C}" dt="2021-05-16T17:59:19.747" v="9068"/>
            <ac:cxnSpMkLst>
              <pc:docMk/>
              <pc:sldMasterMk cId="2682430517" sldId="2147483680"/>
              <pc:sldLayoutMk cId="1292322656" sldId="2147483684"/>
              <ac:cxnSpMk id="16" creationId="{4B8F2831-E499-4AA6-8868-C4BD98F62806}"/>
            </ac:cxnSpMkLst>
          </pc:cxnChg>
        </pc:sldLayoutChg>
        <pc:sldLayoutChg chg="addSp modSp">
          <pc:chgData name="Westermayr, Julia" userId="fbf5c3d4-ef48-47fb-adaa-7b68354de2bc" providerId="ADAL" clId="{5D8BBCFB-D5AC-4BF6-8DEB-9C1F735F852C}" dt="2021-05-16T17:59:18.057" v="9067"/>
          <pc:sldLayoutMkLst>
            <pc:docMk/>
            <pc:sldMasterMk cId="2682430517" sldId="2147483680"/>
            <pc:sldLayoutMk cId="1052139326" sldId="2147483685"/>
          </pc:sldLayoutMkLst>
          <pc:grpChg chg="add mod">
            <ac:chgData name="Westermayr, Julia" userId="fbf5c3d4-ef48-47fb-adaa-7b68354de2bc" providerId="ADAL" clId="{5D8BBCFB-D5AC-4BF6-8DEB-9C1F735F852C}" dt="2021-05-16T17:59:18.057" v="9067"/>
            <ac:grpSpMkLst>
              <pc:docMk/>
              <pc:sldMasterMk cId="2682430517" sldId="2147483680"/>
              <pc:sldLayoutMk cId="1052139326" sldId="2147483685"/>
              <ac:grpSpMk id="10" creationId="{A1D47661-0ED5-4B2C-B687-9B6D4A6362F0}"/>
            </ac:grpSpMkLst>
          </pc:grpChg>
          <pc:grpChg chg="mod">
            <ac:chgData name="Westermayr, Julia" userId="fbf5c3d4-ef48-47fb-adaa-7b68354de2bc" providerId="ADAL" clId="{5D8BBCFB-D5AC-4BF6-8DEB-9C1F735F852C}" dt="2021-05-16T17:59:18.057" v="9067"/>
            <ac:grpSpMkLst>
              <pc:docMk/>
              <pc:sldMasterMk cId="2682430517" sldId="2147483680"/>
              <pc:sldLayoutMk cId="1052139326" sldId="2147483685"/>
              <ac:grpSpMk id="11" creationId="{306D4A8F-53E7-4F40-B7FC-CEC233FCC6E6}"/>
            </ac:grpSpMkLst>
          </pc:grpChg>
          <pc:picChg chg="mod">
            <ac:chgData name="Westermayr, Julia" userId="fbf5c3d4-ef48-47fb-adaa-7b68354de2bc" providerId="ADAL" clId="{5D8BBCFB-D5AC-4BF6-8DEB-9C1F735F852C}" dt="2021-05-16T17:59:18.057" v="9067"/>
            <ac:picMkLst>
              <pc:docMk/>
              <pc:sldMasterMk cId="2682430517" sldId="2147483680"/>
              <pc:sldLayoutMk cId="1052139326" sldId="2147483685"/>
              <ac:picMk id="16" creationId="{DBE7E047-8790-459D-9595-0A92A3399658}"/>
            </ac:picMkLst>
          </pc:picChg>
          <pc:cxnChg chg="mod">
            <ac:chgData name="Westermayr, Julia" userId="fbf5c3d4-ef48-47fb-adaa-7b68354de2bc" providerId="ADAL" clId="{5D8BBCFB-D5AC-4BF6-8DEB-9C1F735F852C}" dt="2021-05-16T17:59:18.057" v="9067"/>
            <ac:cxnSpMkLst>
              <pc:docMk/>
              <pc:sldMasterMk cId="2682430517" sldId="2147483680"/>
              <pc:sldLayoutMk cId="1052139326" sldId="2147483685"/>
              <ac:cxnSpMk id="12" creationId="{61AB0307-50BE-4859-9251-B2C51018005B}"/>
            </ac:cxnSpMkLst>
          </pc:cxnChg>
          <pc:cxnChg chg="mod">
            <ac:chgData name="Westermayr, Julia" userId="fbf5c3d4-ef48-47fb-adaa-7b68354de2bc" providerId="ADAL" clId="{5D8BBCFB-D5AC-4BF6-8DEB-9C1F735F852C}" dt="2021-05-16T17:59:18.057" v="9067"/>
            <ac:cxnSpMkLst>
              <pc:docMk/>
              <pc:sldMasterMk cId="2682430517" sldId="2147483680"/>
              <pc:sldLayoutMk cId="1052139326" sldId="2147483685"/>
              <ac:cxnSpMk id="13" creationId="{E76E9BE5-054E-4409-8562-A7DF6C1EF048}"/>
            </ac:cxnSpMkLst>
          </pc:cxnChg>
          <pc:cxnChg chg="mod">
            <ac:chgData name="Westermayr, Julia" userId="fbf5c3d4-ef48-47fb-adaa-7b68354de2bc" providerId="ADAL" clId="{5D8BBCFB-D5AC-4BF6-8DEB-9C1F735F852C}" dt="2021-05-16T17:59:18.057" v="9067"/>
            <ac:cxnSpMkLst>
              <pc:docMk/>
              <pc:sldMasterMk cId="2682430517" sldId="2147483680"/>
              <pc:sldLayoutMk cId="1052139326" sldId="2147483685"/>
              <ac:cxnSpMk id="14" creationId="{21FC0EED-3F44-4443-9783-F832F4E2B379}"/>
            </ac:cxnSpMkLst>
          </pc:cxnChg>
          <pc:cxnChg chg="mod">
            <ac:chgData name="Westermayr, Julia" userId="fbf5c3d4-ef48-47fb-adaa-7b68354de2bc" providerId="ADAL" clId="{5D8BBCFB-D5AC-4BF6-8DEB-9C1F735F852C}" dt="2021-05-16T17:59:18.057" v="9067"/>
            <ac:cxnSpMkLst>
              <pc:docMk/>
              <pc:sldMasterMk cId="2682430517" sldId="2147483680"/>
              <pc:sldLayoutMk cId="1052139326" sldId="2147483685"/>
              <ac:cxnSpMk id="15" creationId="{32623BB9-7EB8-449F-AF16-717259E6C1B9}"/>
            </ac:cxnSpMkLst>
          </pc:cxnChg>
          <pc:cxnChg chg="mod">
            <ac:chgData name="Westermayr, Julia" userId="fbf5c3d4-ef48-47fb-adaa-7b68354de2bc" providerId="ADAL" clId="{5D8BBCFB-D5AC-4BF6-8DEB-9C1F735F852C}" dt="2021-05-16T17:59:18.057" v="9067"/>
            <ac:cxnSpMkLst>
              <pc:docMk/>
              <pc:sldMasterMk cId="2682430517" sldId="2147483680"/>
              <pc:sldLayoutMk cId="1052139326" sldId="2147483685"/>
              <ac:cxnSpMk id="17" creationId="{6FD11F80-AD99-43AF-8A54-5EE19A4D2833}"/>
            </ac:cxnSpMkLst>
          </pc:cxnChg>
          <pc:cxnChg chg="mod">
            <ac:chgData name="Westermayr, Julia" userId="fbf5c3d4-ef48-47fb-adaa-7b68354de2bc" providerId="ADAL" clId="{5D8BBCFB-D5AC-4BF6-8DEB-9C1F735F852C}" dt="2021-05-16T17:59:18.057" v="9067"/>
            <ac:cxnSpMkLst>
              <pc:docMk/>
              <pc:sldMasterMk cId="2682430517" sldId="2147483680"/>
              <pc:sldLayoutMk cId="1052139326" sldId="2147483685"/>
              <ac:cxnSpMk id="18" creationId="{73429FE7-8AAE-4DBF-A95C-8B5048D1631A}"/>
            </ac:cxnSpMkLst>
          </pc:cxnChg>
        </pc:sldLayoutChg>
        <pc:sldLayoutChg chg="modSp">
          <pc:chgData name="Westermayr, Julia" userId="fbf5c3d4-ef48-47fb-adaa-7b68354de2bc" providerId="ADAL" clId="{5D8BBCFB-D5AC-4BF6-8DEB-9C1F735F852C}" dt="2021-05-18T11:49:41.313" v="18373" actId="2711"/>
          <pc:sldLayoutMkLst>
            <pc:docMk/>
            <pc:sldMasterMk cId="2682430517" sldId="2147483680"/>
            <pc:sldLayoutMk cId="984596972" sldId="2147483686"/>
          </pc:sldLayoutMkLst>
          <pc:spChg chg="mod">
            <ac:chgData name="Westermayr, Julia" userId="fbf5c3d4-ef48-47fb-adaa-7b68354de2bc" providerId="ADAL" clId="{5D8BBCFB-D5AC-4BF6-8DEB-9C1F735F852C}" dt="2021-05-18T11:49:41.313" v="18373" actId="2711"/>
            <ac:spMkLst>
              <pc:docMk/>
              <pc:sldMasterMk cId="2682430517" sldId="2147483680"/>
              <pc:sldLayoutMk cId="984596972" sldId="2147483686"/>
              <ac:spMk id="2" creationId="{CBEC40A1-5C77-49E9-8AC8-D12C67E93447}"/>
            </ac:spMkLst>
          </pc:spChg>
        </pc:sldLayoutChg>
        <pc:sldLayoutChg chg="addSp modSp">
          <pc:chgData name="Westermayr, Julia" userId="fbf5c3d4-ef48-47fb-adaa-7b68354de2bc" providerId="ADAL" clId="{5D8BBCFB-D5AC-4BF6-8DEB-9C1F735F852C}" dt="2021-05-16T17:59:16.815" v="9066"/>
          <pc:sldLayoutMkLst>
            <pc:docMk/>
            <pc:sldMasterMk cId="2682430517" sldId="2147483680"/>
            <pc:sldLayoutMk cId="648107698" sldId="2147483687"/>
          </pc:sldLayoutMkLst>
          <pc:grpChg chg="add mod">
            <ac:chgData name="Westermayr, Julia" userId="fbf5c3d4-ef48-47fb-adaa-7b68354de2bc" providerId="ADAL" clId="{5D8BBCFB-D5AC-4BF6-8DEB-9C1F735F852C}" dt="2021-05-16T17:59:16.815" v="9066"/>
            <ac:grpSpMkLst>
              <pc:docMk/>
              <pc:sldMasterMk cId="2682430517" sldId="2147483680"/>
              <pc:sldLayoutMk cId="648107698" sldId="2147483687"/>
              <ac:grpSpMk id="5" creationId="{BF7B97F6-95EF-455C-AA6A-FD654E4FD208}"/>
            </ac:grpSpMkLst>
          </pc:grpChg>
          <pc:grpChg chg="mod">
            <ac:chgData name="Westermayr, Julia" userId="fbf5c3d4-ef48-47fb-adaa-7b68354de2bc" providerId="ADAL" clId="{5D8BBCFB-D5AC-4BF6-8DEB-9C1F735F852C}" dt="2021-05-16T17:59:16.815" v="9066"/>
            <ac:grpSpMkLst>
              <pc:docMk/>
              <pc:sldMasterMk cId="2682430517" sldId="2147483680"/>
              <pc:sldLayoutMk cId="648107698" sldId="2147483687"/>
              <ac:grpSpMk id="6" creationId="{B566CA46-0514-4CFE-A647-B20C8B714FAE}"/>
            </ac:grpSpMkLst>
          </pc:grpChg>
          <pc:picChg chg="mod">
            <ac:chgData name="Westermayr, Julia" userId="fbf5c3d4-ef48-47fb-adaa-7b68354de2bc" providerId="ADAL" clId="{5D8BBCFB-D5AC-4BF6-8DEB-9C1F735F852C}" dt="2021-05-16T17:59:16.815" v="9066"/>
            <ac:picMkLst>
              <pc:docMk/>
              <pc:sldMasterMk cId="2682430517" sldId="2147483680"/>
              <pc:sldLayoutMk cId="648107698" sldId="2147483687"/>
              <ac:picMk id="11" creationId="{B3557109-6513-4B62-9AC3-68C12E1A3EF0}"/>
            </ac:picMkLst>
          </pc:picChg>
          <pc:cxnChg chg="mod">
            <ac:chgData name="Westermayr, Julia" userId="fbf5c3d4-ef48-47fb-adaa-7b68354de2bc" providerId="ADAL" clId="{5D8BBCFB-D5AC-4BF6-8DEB-9C1F735F852C}" dt="2021-05-16T17:59:16.815" v="9066"/>
            <ac:cxnSpMkLst>
              <pc:docMk/>
              <pc:sldMasterMk cId="2682430517" sldId="2147483680"/>
              <pc:sldLayoutMk cId="648107698" sldId="2147483687"/>
              <ac:cxnSpMk id="7" creationId="{DBACF27A-F8AB-447F-83EF-70573B258A62}"/>
            </ac:cxnSpMkLst>
          </pc:cxnChg>
          <pc:cxnChg chg="mod">
            <ac:chgData name="Westermayr, Julia" userId="fbf5c3d4-ef48-47fb-adaa-7b68354de2bc" providerId="ADAL" clId="{5D8BBCFB-D5AC-4BF6-8DEB-9C1F735F852C}" dt="2021-05-16T17:59:16.815" v="9066"/>
            <ac:cxnSpMkLst>
              <pc:docMk/>
              <pc:sldMasterMk cId="2682430517" sldId="2147483680"/>
              <pc:sldLayoutMk cId="648107698" sldId="2147483687"/>
              <ac:cxnSpMk id="8" creationId="{DAC5061D-F912-4645-9494-7C8B8C8982FB}"/>
            </ac:cxnSpMkLst>
          </pc:cxnChg>
          <pc:cxnChg chg="mod">
            <ac:chgData name="Westermayr, Julia" userId="fbf5c3d4-ef48-47fb-adaa-7b68354de2bc" providerId="ADAL" clId="{5D8BBCFB-D5AC-4BF6-8DEB-9C1F735F852C}" dt="2021-05-16T17:59:16.815" v="9066"/>
            <ac:cxnSpMkLst>
              <pc:docMk/>
              <pc:sldMasterMk cId="2682430517" sldId="2147483680"/>
              <pc:sldLayoutMk cId="648107698" sldId="2147483687"/>
              <ac:cxnSpMk id="9" creationId="{32AC3918-0166-460E-AC5B-F1337211A0CF}"/>
            </ac:cxnSpMkLst>
          </pc:cxnChg>
          <pc:cxnChg chg="mod">
            <ac:chgData name="Westermayr, Julia" userId="fbf5c3d4-ef48-47fb-adaa-7b68354de2bc" providerId="ADAL" clId="{5D8BBCFB-D5AC-4BF6-8DEB-9C1F735F852C}" dt="2021-05-16T17:59:16.815" v="9066"/>
            <ac:cxnSpMkLst>
              <pc:docMk/>
              <pc:sldMasterMk cId="2682430517" sldId="2147483680"/>
              <pc:sldLayoutMk cId="648107698" sldId="2147483687"/>
              <ac:cxnSpMk id="10" creationId="{59AFD267-368B-4BA8-BB5F-6BF8CD47930E}"/>
            </ac:cxnSpMkLst>
          </pc:cxnChg>
          <pc:cxnChg chg="mod">
            <ac:chgData name="Westermayr, Julia" userId="fbf5c3d4-ef48-47fb-adaa-7b68354de2bc" providerId="ADAL" clId="{5D8BBCFB-D5AC-4BF6-8DEB-9C1F735F852C}" dt="2021-05-16T17:59:16.815" v="9066"/>
            <ac:cxnSpMkLst>
              <pc:docMk/>
              <pc:sldMasterMk cId="2682430517" sldId="2147483680"/>
              <pc:sldLayoutMk cId="648107698" sldId="2147483687"/>
              <ac:cxnSpMk id="12" creationId="{20873E93-F97C-40A9-87BE-92E5C733FEA9}"/>
            </ac:cxnSpMkLst>
          </pc:cxnChg>
          <pc:cxnChg chg="mod">
            <ac:chgData name="Westermayr, Julia" userId="fbf5c3d4-ef48-47fb-adaa-7b68354de2bc" providerId="ADAL" clId="{5D8BBCFB-D5AC-4BF6-8DEB-9C1F735F852C}" dt="2021-05-16T17:59:16.815" v="9066"/>
            <ac:cxnSpMkLst>
              <pc:docMk/>
              <pc:sldMasterMk cId="2682430517" sldId="2147483680"/>
              <pc:sldLayoutMk cId="648107698" sldId="2147483687"/>
              <ac:cxnSpMk id="13" creationId="{13056353-BEF2-476C-88F8-3C166B89A73A}"/>
            </ac:cxnSpMkLst>
          </pc:cxnChg>
        </pc:sldLayoutChg>
        <pc:sldLayoutChg chg="addSp delSp modSp">
          <pc:chgData name="Westermayr, Julia" userId="fbf5c3d4-ef48-47fb-adaa-7b68354de2bc" providerId="ADAL" clId="{5D8BBCFB-D5AC-4BF6-8DEB-9C1F735F852C}" dt="2021-05-16T17:59:13.533" v="9065"/>
          <pc:sldLayoutMkLst>
            <pc:docMk/>
            <pc:sldMasterMk cId="2682430517" sldId="2147483680"/>
            <pc:sldLayoutMk cId="2168878721" sldId="2147483688"/>
          </pc:sldLayoutMkLst>
          <pc:grpChg chg="add del mod">
            <ac:chgData name="Westermayr, Julia" userId="fbf5c3d4-ef48-47fb-adaa-7b68354de2bc" providerId="ADAL" clId="{5D8BBCFB-D5AC-4BF6-8DEB-9C1F735F852C}" dt="2021-05-16T17:58:45.517" v="9056"/>
            <ac:grpSpMkLst>
              <pc:docMk/>
              <pc:sldMasterMk cId="2682430517" sldId="2147483680"/>
              <pc:sldLayoutMk cId="2168878721" sldId="2147483688"/>
              <ac:grpSpMk id="8" creationId="{BE669207-6B9A-4ECD-8FE9-ECC0208500EA}"/>
            </ac:grpSpMkLst>
          </pc:grpChg>
          <pc:grpChg chg="mod">
            <ac:chgData name="Westermayr, Julia" userId="fbf5c3d4-ef48-47fb-adaa-7b68354de2bc" providerId="ADAL" clId="{5D8BBCFB-D5AC-4BF6-8DEB-9C1F735F852C}" dt="2021-05-16T17:58:44.220" v="9055"/>
            <ac:grpSpMkLst>
              <pc:docMk/>
              <pc:sldMasterMk cId="2682430517" sldId="2147483680"/>
              <pc:sldLayoutMk cId="2168878721" sldId="2147483688"/>
              <ac:grpSpMk id="9" creationId="{DB5CA394-9CF1-4C92-AB3B-38E526A981A6}"/>
            </ac:grpSpMkLst>
          </pc:grpChg>
          <pc:grpChg chg="add mod">
            <ac:chgData name="Westermayr, Julia" userId="fbf5c3d4-ef48-47fb-adaa-7b68354de2bc" providerId="ADAL" clId="{5D8BBCFB-D5AC-4BF6-8DEB-9C1F735F852C}" dt="2021-05-16T17:59:13.533" v="9065"/>
            <ac:grpSpMkLst>
              <pc:docMk/>
              <pc:sldMasterMk cId="2682430517" sldId="2147483680"/>
              <pc:sldLayoutMk cId="2168878721" sldId="2147483688"/>
              <ac:grpSpMk id="17" creationId="{177DDC0F-EFCC-492E-A537-E10FF8706E65}"/>
            </ac:grpSpMkLst>
          </pc:grpChg>
          <pc:grpChg chg="mod">
            <ac:chgData name="Westermayr, Julia" userId="fbf5c3d4-ef48-47fb-adaa-7b68354de2bc" providerId="ADAL" clId="{5D8BBCFB-D5AC-4BF6-8DEB-9C1F735F852C}" dt="2021-05-16T17:59:13.533" v="9065"/>
            <ac:grpSpMkLst>
              <pc:docMk/>
              <pc:sldMasterMk cId="2682430517" sldId="2147483680"/>
              <pc:sldLayoutMk cId="2168878721" sldId="2147483688"/>
              <ac:grpSpMk id="18" creationId="{01F4A079-A2A7-478E-9A2A-E5A176EB2B22}"/>
            </ac:grpSpMkLst>
          </pc:grpChg>
          <pc:picChg chg="mod">
            <ac:chgData name="Westermayr, Julia" userId="fbf5c3d4-ef48-47fb-adaa-7b68354de2bc" providerId="ADAL" clId="{5D8BBCFB-D5AC-4BF6-8DEB-9C1F735F852C}" dt="2021-05-16T17:58:44.220" v="9055"/>
            <ac:picMkLst>
              <pc:docMk/>
              <pc:sldMasterMk cId="2682430517" sldId="2147483680"/>
              <pc:sldLayoutMk cId="2168878721" sldId="2147483688"/>
              <ac:picMk id="14" creationId="{DB764CC5-5F7F-4B66-BF47-3CCB5B2BC278}"/>
            </ac:picMkLst>
          </pc:picChg>
          <pc:picChg chg="mod">
            <ac:chgData name="Westermayr, Julia" userId="fbf5c3d4-ef48-47fb-adaa-7b68354de2bc" providerId="ADAL" clId="{5D8BBCFB-D5AC-4BF6-8DEB-9C1F735F852C}" dt="2021-05-16T17:59:13.533" v="9065"/>
            <ac:picMkLst>
              <pc:docMk/>
              <pc:sldMasterMk cId="2682430517" sldId="2147483680"/>
              <pc:sldLayoutMk cId="2168878721" sldId="2147483688"/>
              <ac:picMk id="23" creationId="{4F5473A1-D874-43B6-864F-DB059F192F8D}"/>
            </ac:picMkLst>
          </pc:picChg>
          <pc:cxnChg chg="mod">
            <ac:chgData name="Westermayr, Julia" userId="fbf5c3d4-ef48-47fb-adaa-7b68354de2bc" providerId="ADAL" clId="{5D8BBCFB-D5AC-4BF6-8DEB-9C1F735F852C}" dt="2021-05-16T17:58:44.220" v="9055"/>
            <ac:cxnSpMkLst>
              <pc:docMk/>
              <pc:sldMasterMk cId="2682430517" sldId="2147483680"/>
              <pc:sldLayoutMk cId="2168878721" sldId="2147483688"/>
              <ac:cxnSpMk id="10" creationId="{D8550E0D-589F-42E3-A0B0-090E72F74462}"/>
            </ac:cxnSpMkLst>
          </pc:cxnChg>
          <pc:cxnChg chg="mod">
            <ac:chgData name="Westermayr, Julia" userId="fbf5c3d4-ef48-47fb-adaa-7b68354de2bc" providerId="ADAL" clId="{5D8BBCFB-D5AC-4BF6-8DEB-9C1F735F852C}" dt="2021-05-16T17:58:44.220" v="9055"/>
            <ac:cxnSpMkLst>
              <pc:docMk/>
              <pc:sldMasterMk cId="2682430517" sldId="2147483680"/>
              <pc:sldLayoutMk cId="2168878721" sldId="2147483688"/>
              <ac:cxnSpMk id="11" creationId="{F91012AA-C8EA-4FE8-8C51-E55C5575E385}"/>
            </ac:cxnSpMkLst>
          </pc:cxnChg>
          <pc:cxnChg chg="mod">
            <ac:chgData name="Westermayr, Julia" userId="fbf5c3d4-ef48-47fb-adaa-7b68354de2bc" providerId="ADAL" clId="{5D8BBCFB-D5AC-4BF6-8DEB-9C1F735F852C}" dt="2021-05-16T17:58:44.220" v="9055"/>
            <ac:cxnSpMkLst>
              <pc:docMk/>
              <pc:sldMasterMk cId="2682430517" sldId="2147483680"/>
              <pc:sldLayoutMk cId="2168878721" sldId="2147483688"/>
              <ac:cxnSpMk id="12" creationId="{FAA8E663-E191-40B9-9473-F65EF72FC122}"/>
            </ac:cxnSpMkLst>
          </pc:cxnChg>
          <pc:cxnChg chg="mod">
            <ac:chgData name="Westermayr, Julia" userId="fbf5c3d4-ef48-47fb-adaa-7b68354de2bc" providerId="ADAL" clId="{5D8BBCFB-D5AC-4BF6-8DEB-9C1F735F852C}" dt="2021-05-16T17:58:44.220" v="9055"/>
            <ac:cxnSpMkLst>
              <pc:docMk/>
              <pc:sldMasterMk cId="2682430517" sldId="2147483680"/>
              <pc:sldLayoutMk cId="2168878721" sldId="2147483688"/>
              <ac:cxnSpMk id="13" creationId="{DBB28078-2986-4F05-9D12-828A2076A513}"/>
            </ac:cxnSpMkLst>
          </pc:cxnChg>
          <pc:cxnChg chg="mod">
            <ac:chgData name="Westermayr, Julia" userId="fbf5c3d4-ef48-47fb-adaa-7b68354de2bc" providerId="ADAL" clId="{5D8BBCFB-D5AC-4BF6-8DEB-9C1F735F852C}" dt="2021-05-16T17:58:44.220" v="9055"/>
            <ac:cxnSpMkLst>
              <pc:docMk/>
              <pc:sldMasterMk cId="2682430517" sldId="2147483680"/>
              <pc:sldLayoutMk cId="2168878721" sldId="2147483688"/>
              <ac:cxnSpMk id="15" creationId="{ABFA59A5-0C4A-4DE0-A78D-3AE2E372A5CE}"/>
            </ac:cxnSpMkLst>
          </pc:cxnChg>
          <pc:cxnChg chg="mod">
            <ac:chgData name="Westermayr, Julia" userId="fbf5c3d4-ef48-47fb-adaa-7b68354de2bc" providerId="ADAL" clId="{5D8BBCFB-D5AC-4BF6-8DEB-9C1F735F852C}" dt="2021-05-16T17:58:44.220" v="9055"/>
            <ac:cxnSpMkLst>
              <pc:docMk/>
              <pc:sldMasterMk cId="2682430517" sldId="2147483680"/>
              <pc:sldLayoutMk cId="2168878721" sldId="2147483688"/>
              <ac:cxnSpMk id="16" creationId="{F8FF2D05-DB70-4E6D-9538-DC891EB469EE}"/>
            </ac:cxnSpMkLst>
          </pc:cxnChg>
          <pc:cxnChg chg="mod">
            <ac:chgData name="Westermayr, Julia" userId="fbf5c3d4-ef48-47fb-adaa-7b68354de2bc" providerId="ADAL" clId="{5D8BBCFB-D5AC-4BF6-8DEB-9C1F735F852C}" dt="2021-05-16T17:59:13.533" v="9065"/>
            <ac:cxnSpMkLst>
              <pc:docMk/>
              <pc:sldMasterMk cId="2682430517" sldId="2147483680"/>
              <pc:sldLayoutMk cId="2168878721" sldId="2147483688"/>
              <ac:cxnSpMk id="19" creationId="{1B042F4A-D788-4319-A2F1-AF431F6338CA}"/>
            </ac:cxnSpMkLst>
          </pc:cxnChg>
          <pc:cxnChg chg="mod">
            <ac:chgData name="Westermayr, Julia" userId="fbf5c3d4-ef48-47fb-adaa-7b68354de2bc" providerId="ADAL" clId="{5D8BBCFB-D5AC-4BF6-8DEB-9C1F735F852C}" dt="2021-05-16T17:59:13.533" v="9065"/>
            <ac:cxnSpMkLst>
              <pc:docMk/>
              <pc:sldMasterMk cId="2682430517" sldId="2147483680"/>
              <pc:sldLayoutMk cId="2168878721" sldId="2147483688"/>
              <ac:cxnSpMk id="20" creationId="{89E1E95E-7D5D-43E0-9825-45574E55D9B0}"/>
            </ac:cxnSpMkLst>
          </pc:cxnChg>
          <pc:cxnChg chg="mod">
            <ac:chgData name="Westermayr, Julia" userId="fbf5c3d4-ef48-47fb-adaa-7b68354de2bc" providerId="ADAL" clId="{5D8BBCFB-D5AC-4BF6-8DEB-9C1F735F852C}" dt="2021-05-16T17:59:13.533" v="9065"/>
            <ac:cxnSpMkLst>
              <pc:docMk/>
              <pc:sldMasterMk cId="2682430517" sldId="2147483680"/>
              <pc:sldLayoutMk cId="2168878721" sldId="2147483688"/>
              <ac:cxnSpMk id="21" creationId="{ABF561D8-E78F-4355-A53B-9D3C70515F3E}"/>
            </ac:cxnSpMkLst>
          </pc:cxnChg>
          <pc:cxnChg chg="mod">
            <ac:chgData name="Westermayr, Julia" userId="fbf5c3d4-ef48-47fb-adaa-7b68354de2bc" providerId="ADAL" clId="{5D8BBCFB-D5AC-4BF6-8DEB-9C1F735F852C}" dt="2021-05-16T17:59:13.533" v="9065"/>
            <ac:cxnSpMkLst>
              <pc:docMk/>
              <pc:sldMasterMk cId="2682430517" sldId="2147483680"/>
              <pc:sldLayoutMk cId="2168878721" sldId="2147483688"/>
              <ac:cxnSpMk id="22" creationId="{B1DBD9C0-575B-4A5D-AB82-301306FA265B}"/>
            </ac:cxnSpMkLst>
          </pc:cxnChg>
          <pc:cxnChg chg="mod">
            <ac:chgData name="Westermayr, Julia" userId="fbf5c3d4-ef48-47fb-adaa-7b68354de2bc" providerId="ADAL" clId="{5D8BBCFB-D5AC-4BF6-8DEB-9C1F735F852C}" dt="2021-05-16T17:59:13.533" v="9065"/>
            <ac:cxnSpMkLst>
              <pc:docMk/>
              <pc:sldMasterMk cId="2682430517" sldId="2147483680"/>
              <pc:sldLayoutMk cId="2168878721" sldId="2147483688"/>
              <ac:cxnSpMk id="24" creationId="{C3E3CE1A-6D3B-45CA-8BEC-F011A59F8175}"/>
            </ac:cxnSpMkLst>
          </pc:cxnChg>
          <pc:cxnChg chg="mod">
            <ac:chgData name="Westermayr, Julia" userId="fbf5c3d4-ef48-47fb-adaa-7b68354de2bc" providerId="ADAL" clId="{5D8BBCFB-D5AC-4BF6-8DEB-9C1F735F852C}" dt="2021-05-16T17:59:13.533" v="9065"/>
            <ac:cxnSpMkLst>
              <pc:docMk/>
              <pc:sldMasterMk cId="2682430517" sldId="2147483680"/>
              <pc:sldLayoutMk cId="2168878721" sldId="2147483688"/>
              <ac:cxnSpMk id="25" creationId="{5F478AC1-135F-4D14-8E55-6D279D09464D}"/>
            </ac:cxnSpMkLst>
          </pc:cxnChg>
        </pc:sldLayoutChg>
        <pc:sldLayoutChg chg="addSp delSp modSp">
          <pc:chgData name="Westermayr, Julia" userId="fbf5c3d4-ef48-47fb-adaa-7b68354de2bc" providerId="ADAL" clId="{5D8BBCFB-D5AC-4BF6-8DEB-9C1F735F852C}" dt="2021-05-16T17:59:10.780" v="9064"/>
          <pc:sldLayoutMkLst>
            <pc:docMk/>
            <pc:sldMasterMk cId="2682430517" sldId="2147483680"/>
            <pc:sldLayoutMk cId="717097841" sldId="2147483689"/>
          </pc:sldLayoutMkLst>
          <pc:grpChg chg="add del mod">
            <ac:chgData name="Westermayr, Julia" userId="fbf5c3d4-ef48-47fb-adaa-7b68354de2bc" providerId="ADAL" clId="{5D8BBCFB-D5AC-4BF6-8DEB-9C1F735F852C}" dt="2021-05-16T17:58:46.016" v="9057"/>
            <ac:grpSpMkLst>
              <pc:docMk/>
              <pc:sldMasterMk cId="2682430517" sldId="2147483680"/>
              <pc:sldLayoutMk cId="717097841" sldId="2147483689"/>
              <ac:grpSpMk id="8" creationId="{CC5DF28A-72E7-4DD5-9FBB-E0E47DA8E892}"/>
            </ac:grpSpMkLst>
          </pc:grpChg>
          <pc:grpChg chg="mod">
            <ac:chgData name="Westermayr, Julia" userId="fbf5c3d4-ef48-47fb-adaa-7b68354de2bc" providerId="ADAL" clId="{5D8BBCFB-D5AC-4BF6-8DEB-9C1F735F852C}" dt="2021-05-16T17:58:42.588" v="9054"/>
            <ac:grpSpMkLst>
              <pc:docMk/>
              <pc:sldMasterMk cId="2682430517" sldId="2147483680"/>
              <pc:sldLayoutMk cId="717097841" sldId="2147483689"/>
              <ac:grpSpMk id="9" creationId="{ECC5D3B6-7A1D-4615-B8EA-0D744FC87514}"/>
            </ac:grpSpMkLst>
          </pc:grpChg>
          <pc:grpChg chg="add mod">
            <ac:chgData name="Westermayr, Julia" userId="fbf5c3d4-ef48-47fb-adaa-7b68354de2bc" providerId="ADAL" clId="{5D8BBCFB-D5AC-4BF6-8DEB-9C1F735F852C}" dt="2021-05-16T17:59:10.780" v="9064"/>
            <ac:grpSpMkLst>
              <pc:docMk/>
              <pc:sldMasterMk cId="2682430517" sldId="2147483680"/>
              <pc:sldLayoutMk cId="717097841" sldId="2147483689"/>
              <ac:grpSpMk id="17" creationId="{CF6AA357-A325-48D4-9002-95B4B7D233B9}"/>
            </ac:grpSpMkLst>
          </pc:grpChg>
          <pc:grpChg chg="mod">
            <ac:chgData name="Westermayr, Julia" userId="fbf5c3d4-ef48-47fb-adaa-7b68354de2bc" providerId="ADAL" clId="{5D8BBCFB-D5AC-4BF6-8DEB-9C1F735F852C}" dt="2021-05-16T17:59:10.780" v="9064"/>
            <ac:grpSpMkLst>
              <pc:docMk/>
              <pc:sldMasterMk cId="2682430517" sldId="2147483680"/>
              <pc:sldLayoutMk cId="717097841" sldId="2147483689"/>
              <ac:grpSpMk id="18" creationId="{C2D892A2-13E5-4CCC-A078-830088CBC8A9}"/>
            </ac:grpSpMkLst>
          </pc:grpChg>
          <pc:picChg chg="mod">
            <ac:chgData name="Westermayr, Julia" userId="fbf5c3d4-ef48-47fb-adaa-7b68354de2bc" providerId="ADAL" clId="{5D8BBCFB-D5AC-4BF6-8DEB-9C1F735F852C}" dt="2021-05-16T17:58:42.588" v="9054"/>
            <ac:picMkLst>
              <pc:docMk/>
              <pc:sldMasterMk cId="2682430517" sldId="2147483680"/>
              <pc:sldLayoutMk cId="717097841" sldId="2147483689"/>
              <ac:picMk id="14" creationId="{BBADD256-19AA-4593-9145-991561A015C4}"/>
            </ac:picMkLst>
          </pc:picChg>
          <pc:picChg chg="mod">
            <ac:chgData name="Westermayr, Julia" userId="fbf5c3d4-ef48-47fb-adaa-7b68354de2bc" providerId="ADAL" clId="{5D8BBCFB-D5AC-4BF6-8DEB-9C1F735F852C}" dt="2021-05-16T17:59:10.780" v="9064"/>
            <ac:picMkLst>
              <pc:docMk/>
              <pc:sldMasterMk cId="2682430517" sldId="2147483680"/>
              <pc:sldLayoutMk cId="717097841" sldId="2147483689"/>
              <ac:picMk id="23" creationId="{24CFC00F-3735-4390-9284-F99199F89E36}"/>
            </ac:picMkLst>
          </pc:picChg>
          <pc:cxnChg chg="mod">
            <ac:chgData name="Westermayr, Julia" userId="fbf5c3d4-ef48-47fb-adaa-7b68354de2bc" providerId="ADAL" clId="{5D8BBCFB-D5AC-4BF6-8DEB-9C1F735F852C}" dt="2021-05-16T17:58:42.588" v="9054"/>
            <ac:cxnSpMkLst>
              <pc:docMk/>
              <pc:sldMasterMk cId="2682430517" sldId="2147483680"/>
              <pc:sldLayoutMk cId="717097841" sldId="2147483689"/>
              <ac:cxnSpMk id="10" creationId="{8E1B4262-3DE4-4329-81F1-0F7117537939}"/>
            </ac:cxnSpMkLst>
          </pc:cxnChg>
          <pc:cxnChg chg="mod">
            <ac:chgData name="Westermayr, Julia" userId="fbf5c3d4-ef48-47fb-adaa-7b68354de2bc" providerId="ADAL" clId="{5D8BBCFB-D5AC-4BF6-8DEB-9C1F735F852C}" dt="2021-05-16T17:58:42.588" v="9054"/>
            <ac:cxnSpMkLst>
              <pc:docMk/>
              <pc:sldMasterMk cId="2682430517" sldId="2147483680"/>
              <pc:sldLayoutMk cId="717097841" sldId="2147483689"/>
              <ac:cxnSpMk id="11" creationId="{04B748E5-D4BF-4EE2-9DA6-806D6700DF9D}"/>
            </ac:cxnSpMkLst>
          </pc:cxnChg>
          <pc:cxnChg chg="mod">
            <ac:chgData name="Westermayr, Julia" userId="fbf5c3d4-ef48-47fb-adaa-7b68354de2bc" providerId="ADAL" clId="{5D8BBCFB-D5AC-4BF6-8DEB-9C1F735F852C}" dt="2021-05-16T17:58:42.588" v="9054"/>
            <ac:cxnSpMkLst>
              <pc:docMk/>
              <pc:sldMasterMk cId="2682430517" sldId="2147483680"/>
              <pc:sldLayoutMk cId="717097841" sldId="2147483689"/>
              <ac:cxnSpMk id="12" creationId="{E7A1284F-89D5-4E51-8C18-6D2182F62EF4}"/>
            </ac:cxnSpMkLst>
          </pc:cxnChg>
          <pc:cxnChg chg="mod">
            <ac:chgData name="Westermayr, Julia" userId="fbf5c3d4-ef48-47fb-adaa-7b68354de2bc" providerId="ADAL" clId="{5D8BBCFB-D5AC-4BF6-8DEB-9C1F735F852C}" dt="2021-05-16T17:58:42.588" v="9054"/>
            <ac:cxnSpMkLst>
              <pc:docMk/>
              <pc:sldMasterMk cId="2682430517" sldId="2147483680"/>
              <pc:sldLayoutMk cId="717097841" sldId="2147483689"/>
              <ac:cxnSpMk id="13" creationId="{641364D7-19F9-43CC-806E-39F68E657D18}"/>
            </ac:cxnSpMkLst>
          </pc:cxnChg>
          <pc:cxnChg chg="mod">
            <ac:chgData name="Westermayr, Julia" userId="fbf5c3d4-ef48-47fb-adaa-7b68354de2bc" providerId="ADAL" clId="{5D8BBCFB-D5AC-4BF6-8DEB-9C1F735F852C}" dt="2021-05-16T17:58:42.588" v="9054"/>
            <ac:cxnSpMkLst>
              <pc:docMk/>
              <pc:sldMasterMk cId="2682430517" sldId="2147483680"/>
              <pc:sldLayoutMk cId="717097841" sldId="2147483689"/>
              <ac:cxnSpMk id="15" creationId="{17C6A828-6017-43F8-A16D-401061D0E2DB}"/>
            </ac:cxnSpMkLst>
          </pc:cxnChg>
          <pc:cxnChg chg="mod">
            <ac:chgData name="Westermayr, Julia" userId="fbf5c3d4-ef48-47fb-adaa-7b68354de2bc" providerId="ADAL" clId="{5D8BBCFB-D5AC-4BF6-8DEB-9C1F735F852C}" dt="2021-05-16T17:58:42.588" v="9054"/>
            <ac:cxnSpMkLst>
              <pc:docMk/>
              <pc:sldMasterMk cId="2682430517" sldId="2147483680"/>
              <pc:sldLayoutMk cId="717097841" sldId="2147483689"/>
              <ac:cxnSpMk id="16" creationId="{7B17C508-BB08-45BF-BDEF-FB139202CFC7}"/>
            </ac:cxnSpMkLst>
          </pc:cxnChg>
          <pc:cxnChg chg="mod">
            <ac:chgData name="Westermayr, Julia" userId="fbf5c3d4-ef48-47fb-adaa-7b68354de2bc" providerId="ADAL" clId="{5D8BBCFB-D5AC-4BF6-8DEB-9C1F735F852C}" dt="2021-05-16T17:59:10.780" v="9064"/>
            <ac:cxnSpMkLst>
              <pc:docMk/>
              <pc:sldMasterMk cId="2682430517" sldId="2147483680"/>
              <pc:sldLayoutMk cId="717097841" sldId="2147483689"/>
              <ac:cxnSpMk id="19" creationId="{ED065A42-1269-43A7-B056-4BF1D737B382}"/>
            </ac:cxnSpMkLst>
          </pc:cxnChg>
          <pc:cxnChg chg="mod">
            <ac:chgData name="Westermayr, Julia" userId="fbf5c3d4-ef48-47fb-adaa-7b68354de2bc" providerId="ADAL" clId="{5D8BBCFB-D5AC-4BF6-8DEB-9C1F735F852C}" dt="2021-05-16T17:59:10.780" v="9064"/>
            <ac:cxnSpMkLst>
              <pc:docMk/>
              <pc:sldMasterMk cId="2682430517" sldId="2147483680"/>
              <pc:sldLayoutMk cId="717097841" sldId="2147483689"/>
              <ac:cxnSpMk id="20" creationId="{2603F2DF-BE1F-4DD0-9BE5-06178E585B08}"/>
            </ac:cxnSpMkLst>
          </pc:cxnChg>
          <pc:cxnChg chg="mod">
            <ac:chgData name="Westermayr, Julia" userId="fbf5c3d4-ef48-47fb-adaa-7b68354de2bc" providerId="ADAL" clId="{5D8BBCFB-D5AC-4BF6-8DEB-9C1F735F852C}" dt="2021-05-16T17:59:10.780" v="9064"/>
            <ac:cxnSpMkLst>
              <pc:docMk/>
              <pc:sldMasterMk cId="2682430517" sldId="2147483680"/>
              <pc:sldLayoutMk cId="717097841" sldId="2147483689"/>
              <ac:cxnSpMk id="21" creationId="{0A9DA56A-1EEA-4774-B214-DA95FBEC0476}"/>
            </ac:cxnSpMkLst>
          </pc:cxnChg>
          <pc:cxnChg chg="mod">
            <ac:chgData name="Westermayr, Julia" userId="fbf5c3d4-ef48-47fb-adaa-7b68354de2bc" providerId="ADAL" clId="{5D8BBCFB-D5AC-4BF6-8DEB-9C1F735F852C}" dt="2021-05-16T17:59:10.780" v="9064"/>
            <ac:cxnSpMkLst>
              <pc:docMk/>
              <pc:sldMasterMk cId="2682430517" sldId="2147483680"/>
              <pc:sldLayoutMk cId="717097841" sldId="2147483689"/>
              <ac:cxnSpMk id="22" creationId="{4886F4E3-F9FD-4E53-8570-854A7F134987}"/>
            </ac:cxnSpMkLst>
          </pc:cxnChg>
          <pc:cxnChg chg="mod">
            <ac:chgData name="Westermayr, Julia" userId="fbf5c3d4-ef48-47fb-adaa-7b68354de2bc" providerId="ADAL" clId="{5D8BBCFB-D5AC-4BF6-8DEB-9C1F735F852C}" dt="2021-05-16T17:59:10.780" v="9064"/>
            <ac:cxnSpMkLst>
              <pc:docMk/>
              <pc:sldMasterMk cId="2682430517" sldId="2147483680"/>
              <pc:sldLayoutMk cId="717097841" sldId="2147483689"/>
              <ac:cxnSpMk id="24" creationId="{933F8FB1-D18E-48B0-B947-83CBDFBDC454}"/>
            </ac:cxnSpMkLst>
          </pc:cxnChg>
          <pc:cxnChg chg="mod">
            <ac:chgData name="Westermayr, Julia" userId="fbf5c3d4-ef48-47fb-adaa-7b68354de2bc" providerId="ADAL" clId="{5D8BBCFB-D5AC-4BF6-8DEB-9C1F735F852C}" dt="2021-05-16T17:59:10.780" v="9064"/>
            <ac:cxnSpMkLst>
              <pc:docMk/>
              <pc:sldMasterMk cId="2682430517" sldId="2147483680"/>
              <pc:sldLayoutMk cId="717097841" sldId="2147483689"/>
              <ac:cxnSpMk id="25" creationId="{67B16E07-14F2-43B1-A025-515C956CE589}"/>
            </ac:cxnSpMkLst>
          </pc:cxnChg>
        </pc:sldLayoutChg>
        <pc:sldLayoutChg chg="addSp delSp modSp">
          <pc:chgData name="Westermayr, Julia" userId="fbf5c3d4-ef48-47fb-adaa-7b68354de2bc" providerId="ADAL" clId="{5D8BBCFB-D5AC-4BF6-8DEB-9C1F735F852C}" dt="2021-05-16T17:59:06.775" v="9063"/>
          <pc:sldLayoutMkLst>
            <pc:docMk/>
            <pc:sldMasterMk cId="2682430517" sldId="2147483680"/>
            <pc:sldLayoutMk cId="1967265403" sldId="2147483690"/>
          </pc:sldLayoutMkLst>
          <pc:grpChg chg="add del mod">
            <ac:chgData name="Westermayr, Julia" userId="fbf5c3d4-ef48-47fb-adaa-7b68354de2bc" providerId="ADAL" clId="{5D8BBCFB-D5AC-4BF6-8DEB-9C1F735F852C}" dt="2021-05-16T17:58:46.239" v="9058"/>
            <ac:grpSpMkLst>
              <pc:docMk/>
              <pc:sldMasterMk cId="2682430517" sldId="2147483680"/>
              <pc:sldLayoutMk cId="1967265403" sldId="2147483690"/>
              <ac:grpSpMk id="7" creationId="{E01A2996-1596-418B-A386-DABD8F6BD8AE}"/>
            </ac:grpSpMkLst>
          </pc:grpChg>
          <pc:grpChg chg="mod">
            <ac:chgData name="Westermayr, Julia" userId="fbf5c3d4-ef48-47fb-adaa-7b68354de2bc" providerId="ADAL" clId="{5D8BBCFB-D5AC-4BF6-8DEB-9C1F735F852C}" dt="2021-05-16T17:58:40.587" v="9053"/>
            <ac:grpSpMkLst>
              <pc:docMk/>
              <pc:sldMasterMk cId="2682430517" sldId="2147483680"/>
              <pc:sldLayoutMk cId="1967265403" sldId="2147483690"/>
              <ac:grpSpMk id="8" creationId="{B0469C21-4535-4E81-8770-6C6B6D6500A8}"/>
            </ac:grpSpMkLst>
          </pc:grpChg>
          <pc:grpChg chg="add mod">
            <ac:chgData name="Westermayr, Julia" userId="fbf5c3d4-ef48-47fb-adaa-7b68354de2bc" providerId="ADAL" clId="{5D8BBCFB-D5AC-4BF6-8DEB-9C1F735F852C}" dt="2021-05-16T17:59:06.775" v="9063"/>
            <ac:grpSpMkLst>
              <pc:docMk/>
              <pc:sldMasterMk cId="2682430517" sldId="2147483680"/>
              <pc:sldLayoutMk cId="1967265403" sldId="2147483690"/>
              <ac:grpSpMk id="16" creationId="{34F057A2-C6ED-4C27-9E71-A5464559E73A}"/>
            </ac:grpSpMkLst>
          </pc:grpChg>
          <pc:grpChg chg="mod">
            <ac:chgData name="Westermayr, Julia" userId="fbf5c3d4-ef48-47fb-adaa-7b68354de2bc" providerId="ADAL" clId="{5D8BBCFB-D5AC-4BF6-8DEB-9C1F735F852C}" dt="2021-05-16T17:59:06.775" v="9063"/>
            <ac:grpSpMkLst>
              <pc:docMk/>
              <pc:sldMasterMk cId="2682430517" sldId="2147483680"/>
              <pc:sldLayoutMk cId="1967265403" sldId="2147483690"/>
              <ac:grpSpMk id="17" creationId="{98A3643B-2BD0-459B-890B-01F5AFCA6CE2}"/>
            </ac:grpSpMkLst>
          </pc:grpChg>
          <pc:picChg chg="mod">
            <ac:chgData name="Westermayr, Julia" userId="fbf5c3d4-ef48-47fb-adaa-7b68354de2bc" providerId="ADAL" clId="{5D8BBCFB-D5AC-4BF6-8DEB-9C1F735F852C}" dt="2021-05-16T17:58:40.587" v="9053"/>
            <ac:picMkLst>
              <pc:docMk/>
              <pc:sldMasterMk cId="2682430517" sldId="2147483680"/>
              <pc:sldLayoutMk cId="1967265403" sldId="2147483690"/>
              <ac:picMk id="13" creationId="{5975B323-1D90-4815-A535-D88FB1E67681}"/>
            </ac:picMkLst>
          </pc:picChg>
          <pc:picChg chg="mod">
            <ac:chgData name="Westermayr, Julia" userId="fbf5c3d4-ef48-47fb-adaa-7b68354de2bc" providerId="ADAL" clId="{5D8BBCFB-D5AC-4BF6-8DEB-9C1F735F852C}" dt="2021-05-16T17:59:06.775" v="9063"/>
            <ac:picMkLst>
              <pc:docMk/>
              <pc:sldMasterMk cId="2682430517" sldId="2147483680"/>
              <pc:sldLayoutMk cId="1967265403" sldId="2147483690"/>
              <ac:picMk id="22" creationId="{9EE7F686-04E6-4F1C-9D5F-BE77A554E6C9}"/>
            </ac:picMkLst>
          </pc:picChg>
          <pc:cxnChg chg="mod">
            <ac:chgData name="Westermayr, Julia" userId="fbf5c3d4-ef48-47fb-adaa-7b68354de2bc" providerId="ADAL" clId="{5D8BBCFB-D5AC-4BF6-8DEB-9C1F735F852C}" dt="2021-05-16T17:58:40.587" v="9053"/>
            <ac:cxnSpMkLst>
              <pc:docMk/>
              <pc:sldMasterMk cId="2682430517" sldId="2147483680"/>
              <pc:sldLayoutMk cId="1967265403" sldId="2147483690"/>
              <ac:cxnSpMk id="9" creationId="{66674018-B4B3-458C-B1F3-58624462A473}"/>
            </ac:cxnSpMkLst>
          </pc:cxnChg>
          <pc:cxnChg chg="mod">
            <ac:chgData name="Westermayr, Julia" userId="fbf5c3d4-ef48-47fb-adaa-7b68354de2bc" providerId="ADAL" clId="{5D8BBCFB-D5AC-4BF6-8DEB-9C1F735F852C}" dt="2021-05-16T17:58:40.587" v="9053"/>
            <ac:cxnSpMkLst>
              <pc:docMk/>
              <pc:sldMasterMk cId="2682430517" sldId="2147483680"/>
              <pc:sldLayoutMk cId="1967265403" sldId="2147483690"/>
              <ac:cxnSpMk id="10" creationId="{4D427BA8-0191-453E-B308-68CE5D0A6AD2}"/>
            </ac:cxnSpMkLst>
          </pc:cxnChg>
          <pc:cxnChg chg="mod">
            <ac:chgData name="Westermayr, Julia" userId="fbf5c3d4-ef48-47fb-adaa-7b68354de2bc" providerId="ADAL" clId="{5D8BBCFB-D5AC-4BF6-8DEB-9C1F735F852C}" dt="2021-05-16T17:58:40.587" v="9053"/>
            <ac:cxnSpMkLst>
              <pc:docMk/>
              <pc:sldMasterMk cId="2682430517" sldId="2147483680"/>
              <pc:sldLayoutMk cId="1967265403" sldId="2147483690"/>
              <ac:cxnSpMk id="11" creationId="{5CB19FA2-C6C2-483D-AF61-7550EF219564}"/>
            </ac:cxnSpMkLst>
          </pc:cxnChg>
          <pc:cxnChg chg="mod">
            <ac:chgData name="Westermayr, Julia" userId="fbf5c3d4-ef48-47fb-adaa-7b68354de2bc" providerId="ADAL" clId="{5D8BBCFB-D5AC-4BF6-8DEB-9C1F735F852C}" dt="2021-05-16T17:58:40.587" v="9053"/>
            <ac:cxnSpMkLst>
              <pc:docMk/>
              <pc:sldMasterMk cId="2682430517" sldId="2147483680"/>
              <pc:sldLayoutMk cId="1967265403" sldId="2147483690"/>
              <ac:cxnSpMk id="12" creationId="{AB7A7469-7A92-4717-9493-129EFCC76767}"/>
            </ac:cxnSpMkLst>
          </pc:cxnChg>
          <pc:cxnChg chg="mod">
            <ac:chgData name="Westermayr, Julia" userId="fbf5c3d4-ef48-47fb-adaa-7b68354de2bc" providerId="ADAL" clId="{5D8BBCFB-D5AC-4BF6-8DEB-9C1F735F852C}" dt="2021-05-16T17:58:40.587" v="9053"/>
            <ac:cxnSpMkLst>
              <pc:docMk/>
              <pc:sldMasterMk cId="2682430517" sldId="2147483680"/>
              <pc:sldLayoutMk cId="1967265403" sldId="2147483690"/>
              <ac:cxnSpMk id="14" creationId="{934E8538-DEAD-4980-8F8E-2DB60FB2C650}"/>
            </ac:cxnSpMkLst>
          </pc:cxnChg>
          <pc:cxnChg chg="mod">
            <ac:chgData name="Westermayr, Julia" userId="fbf5c3d4-ef48-47fb-adaa-7b68354de2bc" providerId="ADAL" clId="{5D8BBCFB-D5AC-4BF6-8DEB-9C1F735F852C}" dt="2021-05-16T17:58:40.587" v="9053"/>
            <ac:cxnSpMkLst>
              <pc:docMk/>
              <pc:sldMasterMk cId="2682430517" sldId="2147483680"/>
              <pc:sldLayoutMk cId="1967265403" sldId="2147483690"/>
              <ac:cxnSpMk id="15" creationId="{D7E87480-5D65-4E8E-AA30-EEF26392D996}"/>
            </ac:cxnSpMkLst>
          </pc:cxnChg>
          <pc:cxnChg chg="mod">
            <ac:chgData name="Westermayr, Julia" userId="fbf5c3d4-ef48-47fb-adaa-7b68354de2bc" providerId="ADAL" clId="{5D8BBCFB-D5AC-4BF6-8DEB-9C1F735F852C}" dt="2021-05-16T17:59:06.775" v="9063"/>
            <ac:cxnSpMkLst>
              <pc:docMk/>
              <pc:sldMasterMk cId="2682430517" sldId="2147483680"/>
              <pc:sldLayoutMk cId="1967265403" sldId="2147483690"/>
              <ac:cxnSpMk id="18" creationId="{52A6AB48-28FD-472F-AB75-DF3C27CDCB15}"/>
            </ac:cxnSpMkLst>
          </pc:cxnChg>
          <pc:cxnChg chg="mod">
            <ac:chgData name="Westermayr, Julia" userId="fbf5c3d4-ef48-47fb-adaa-7b68354de2bc" providerId="ADAL" clId="{5D8BBCFB-D5AC-4BF6-8DEB-9C1F735F852C}" dt="2021-05-16T17:59:06.775" v="9063"/>
            <ac:cxnSpMkLst>
              <pc:docMk/>
              <pc:sldMasterMk cId="2682430517" sldId="2147483680"/>
              <pc:sldLayoutMk cId="1967265403" sldId="2147483690"/>
              <ac:cxnSpMk id="19" creationId="{CCB7FB12-16C4-4C6D-8058-0A6E771A6B1F}"/>
            </ac:cxnSpMkLst>
          </pc:cxnChg>
          <pc:cxnChg chg="mod">
            <ac:chgData name="Westermayr, Julia" userId="fbf5c3d4-ef48-47fb-adaa-7b68354de2bc" providerId="ADAL" clId="{5D8BBCFB-D5AC-4BF6-8DEB-9C1F735F852C}" dt="2021-05-16T17:59:06.775" v="9063"/>
            <ac:cxnSpMkLst>
              <pc:docMk/>
              <pc:sldMasterMk cId="2682430517" sldId="2147483680"/>
              <pc:sldLayoutMk cId="1967265403" sldId="2147483690"/>
              <ac:cxnSpMk id="20" creationId="{AE4D8842-63D6-460E-B227-CA32DAC35220}"/>
            </ac:cxnSpMkLst>
          </pc:cxnChg>
          <pc:cxnChg chg="mod">
            <ac:chgData name="Westermayr, Julia" userId="fbf5c3d4-ef48-47fb-adaa-7b68354de2bc" providerId="ADAL" clId="{5D8BBCFB-D5AC-4BF6-8DEB-9C1F735F852C}" dt="2021-05-16T17:59:06.775" v="9063"/>
            <ac:cxnSpMkLst>
              <pc:docMk/>
              <pc:sldMasterMk cId="2682430517" sldId="2147483680"/>
              <pc:sldLayoutMk cId="1967265403" sldId="2147483690"/>
              <ac:cxnSpMk id="21" creationId="{8E62BB39-CD8A-40C9-B9CC-29B8A5783D0C}"/>
            </ac:cxnSpMkLst>
          </pc:cxnChg>
          <pc:cxnChg chg="mod">
            <ac:chgData name="Westermayr, Julia" userId="fbf5c3d4-ef48-47fb-adaa-7b68354de2bc" providerId="ADAL" clId="{5D8BBCFB-D5AC-4BF6-8DEB-9C1F735F852C}" dt="2021-05-16T17:59:06.775" v="9063"/>
            <ac:cxnSpMkLst>
              <pc:docMk/>
              <pc:sldMasterMk cId="2682430517" sldId="2147483680"/>
              <pc:sldLayoutMk cId="1967265403" sldId="2147483690"/>
              <ac:cxnSpMk id="23" creationId="{9FD58619-06F6-4A85-AAB0-E09D6CBD0E40}"/>
            </ac:cxnSpMkLst>
          </pc:cxnChg>
          <pc:cxnChg chg="mod">
            <ac:chgData name="Westermayr, Julia" userId="fbf5c3d4-ef48-47fb-adaa-7b68354de2bc" providerId="ADAL" clId="{5D8BBCFB-D5AC-4BF6-8DEB-9C1F735F852C}" dt="2021-05-16T17:59:06.775" v="9063"/>
            <ac:cxnSpMkLst>
              <pc:docMk/>
              <pc:sldMasterMk cId="2682430517" sldId="2147483680"/>
              <pc:sldLayoutMk cId="1967265403" sldId="2147483690"/>
              <ac:cxnSpMk id="24" creationId="{F0779620-A1DC-4541-BADA-EB82455D2AC4}"/>
            </ac:cxnSpMkLst>
          </pc:cxnChg>
        </pc:sldLayoutChg>
        <pc:sldLayoutChg chg="addSp delSp modSp">
          <pc:chgData name="Westermayr, Julia" userId="fbf5c3d4-ef48-47fb-adaa-7b68354de2bc" providerId="ADAL" clId="{5D8BBCFB-D5AC-4BF6-8DEB-9C1F735F852C}" dt="2021-05-16T17:59:00.114" v="9062"/>
          <pc:sldLayoutMkLst>
            <pc:docMk/>
            <pc:sldMasterMk cId="2682430517" sldId="2147483680"/>
            <pc:sldLayoutMk cId="3260798546" sldId="2147483691"/>
          </pc:sldLayoutMkLst>
          <pc:grpChg chg="add del mod">
            <ac:chgData name="Westermayr, Julia" userId="fbf5c3d4-ef48-47fb-adaa-7b68354de2bc" providerId="ADAL" clId="{5D8BBCFB-D5AC-4BF6-8DEB-9C1F735F852C}" dt="2021-05-16T17:58:46.466" v="9059"/>
            <ac:grpSpMkLst>
              <pc:docMk/>
              <pc:sldMasterMk cId="2682430517" sldId="2147483680"/>
              <pc:sldLayoutMk cId="3260798546" sldId="2147483691"/>
              <ac:grpSpMk id="7" creationId="{05195653-0AF8-4533-9487-0F63D406182B}"/>
            </ac:grpSpMkLst>
          </pc:grpChg>
          <pc:grpChg chg="mod">
            <ac:chgData name="Westermayr, Julia" userId="fbf5c3d4-ef48-47fb-adaa-7b68354de2bc" providerId="ADAL" clId="{5D8BBCFB-D5AC-4BF6-8DEB-9C1F735F852C}" dt="2021-05-16T17:58:37.933" v="9052"/>
            <ac:grpSpMkLst>
              <pc:docMk/>
              <pc:sldMasterMk cId="2682430517" sldId="2147483680"/>
              <pc:sldLayoutMk cId="3260798546" sldId="2147483691"/>
              <ac:grpSpMk id="8" creationId="{9E4AEDAC-B0B1-46A5-9D28-0ED23821E717}"/>
            </ac:grpSpMkLst>
          </pc:grpChg>
          <pc:grpChg chg="add mod">
            <ac:chgData name="Westermayr, Julia" userId="fbf5c3d4-ef48-47fb-adaa-7b68354de2bc" providerId="ADAL" clId="{5D8BBCFB-D5AC-4BF6-8DEB-9C1F735F852C}" dt="2021-05-16T17:59:00.114" v="9062"/>
            <ac:grpSpMkLst>
              <pc:docMk/>
              <pc:sldMasterMk cId="2682430517" sldId="2147483680"/>
              <pc:sldLayoutMk cId="3260798546" sldId="2147483691"/>
              <ac:grpSpMk id="16" creationId="{4FE2D8EA-8DE1-4A81-A9B8-CB58D8BD1448}"/>
            </ac:grpSpMkLst>
          </pc:grpChg>
          <pc:grpChg chg="mod">
            <ac:chgData name="Westermayr, Julia" userId="fbf5c3d4-ef48-47fb-adaa-7b68354de2bc" providerId="ADAL" clId="{5D8BBCFB-D5AC-4BF6-8DEB-9C1F735F852C}" dt="2021-05-16T17:59:00.114" v="9062"/>
            <ac:grpSpMkLst>
              <pc:docMk/>
              <pc:sldMasterMk cId="2682430517" sldId="2147483680"/>
              <pc:sldLayoutMk cId="3260798546" sldId="2147483691"/>
              <ac:grpSpMk id="17" creationId="{5EA2917F-91EB-40A9-BBC9-103D11309530}"/>
            </ac:grpSpMkLst>
          </pc:grpChg>
          <pc:picChg chg="mod">
            <ac:chgData name="Westermayr, Julia" userId="fbf5c3d4-ef48-47fb-adaa-7b68354de2bc" providerId="ADAL" clId="{5D8BBCFB-D5AC-4BF6-8DEB-9C1F735F852C}" dt="2021-05-16T17:58:37.933" v="9052"/>
            <ac:picMkLst>
              <pc:docMk/>
              <pc:sldMasterMk cId="2682430517" sldId="2147483680"/>
              <pc:sldLayoutMk cId="3260798546" sldId="2147483691"/>
              <ac:picMk id="13" creationId="{1477C9DE-B788-44D1-8EFE-8AFA0E72213B}"/>
            </ac:picMkLst>
          </pc:picChg>
          <pc:picChg chg="mod">
            <ac:chgData name="Westermayr, Julia" userId="fbf5c3d4-ef48-47fb-adaa-7b68354de2bc" providerId="ADAL" clId="{5D8BBCFB-D5AC-4BF6-8DEB-9C1F735F852C}" dt="2021-05-16T17:59:00.114" v="9062"/>
            <ac:picMkLst>
              <pc:docMk/>
              <pc:sldMasterMk cId="2682430517" sldId="2147483680"/>
              <pc:sldLayoutMk cId="3260798546" sldId="2147483691"/>
              <ac:picMk id="22" creationId="{D7F80580-9865-45A9-8C52-7356B11C7C2F}"/>
            </ac:picMkLst>
          </pc:picChg>
          <pc:cxnChg chg="mod">
            <ac:chgData name="Westermayr, Julia" userId="fbf5c3d4-ef48-47fb-adaa-7b68354de2bc" providerId="ADAL" clId="{5D8BBCFB-D5AC-4BF6-8DEB-9C1F735F852C}" dt="2021-05-16T17:58:37.933" v="9052"/>
            <ac:cxnSpMkLst>
              <pc:docMk/>
              <pc:sldMasterMk cId="2682430517" sldId="2147483680"/>
              <pc:sldLayoutMk cId="3260798546" sldId="2147483691"/>
              <ac:cxnSpMk id="9" creationId="{B20C3E45-2424-4058-9C0B-05BE69B64074}"/>
            </ac:cxnSpMkLst>
          </pc:cxnChg>
          <pc:cxnChg chg="mod">
            <ac:chgData name="Westermayr, Julia" userId="fbf5c3d4-ef48-47fb-adaa-7b68354de2bc" providerId="ADAL" clId="{5D8BBCFB-D5AC-4BF6-8DEB-9C1F735F852C}" dt="2021-05-16T17:58:37.933" v="9052"/>
            <ac:cxnSpMkLst>
              <pc:docMk/>
              <pc:sldMasterMk cId="2682430517" sldId="2147483680"/>
              <pc:sldLayoutMk cId="3260798546" sldId="2147483691"/>
              <ac:cxnSpMk id="10" creationId="{6E71D305-AF93-4E1E-BDBB-2E82D9C4E9F2}"/>
            </ac:cxnSpMkLst>
          </pc:cxnChg>
          <pc:cxnChg chg="mod">
            <ac:chgData name="Westermayr, Julia" userId="fbf5c3d4-ef48-47fb-adaa-7b68354de2bc" providerId="ADAL" clId="{5D8BBCFB-D5AC-4BF6-8DEB-9C1F735F852C}" dt="2021-05-16T17:58:37.933" v="9052"/>
            <ac:cxnSpMkLst>
              <pc:docMk/>
              <pc:sldMasterMk cId="2682430517" sldId="2147483680"/>
              <pc:sldLayoutMk cId="3260798546" sldId="2147483691"/>
              <ac:cxnSpMk id="11" creationId="{76221D0F-FA22-4058-8BB0-88B3123FD9CD}"/>
            </ac:cxnSpMkLst>
          </pc:cxnChg>
          <pc:cxnChg chg="mod">
            <ac:chgData name="Westermayr, Julia" userId="fbf5c3d4-ef48-47fb-adaa-7b68354de2bc" providerId="ADAL" clId="{5D8BBCFB-D5AC-4BF6-8DEB-9C1F735F852C}" dt="2021-05-16T17:58:37.933" v="9052"/>
            <ac:cxnSpMkLst>
              <pc:docMk/>
              <pc:sldMasterMk cId="2682430517" sldId="2147483680"/>
              <pc:sldLayoutMk cId="3260798546" sldId="2147483691"/>
              <ac:cxnSpMk id="12" creationId="{46A8E2EC-B459-4761-9EDE-EFC6A9EEE247}"/>
            </ac:cxnSpMkLst>
          </pc:cxnChg>
          <pc:cxnChg chg="mod">
            <ac:chgData name="Westermayr, Julia" userId="fbf5c3d4-ef48-47fb-adaa-7b68354de2bc" providerId="ADAL" clId="{5D8BBCFB-D5AC-4BF6-8DEB-9C1F735F852C}" dt="2021-05-16T17:58:37.933" v="9052"/>
            <ac:cxnSpMkLst>
              <pc:docMk/>
              <pc:sldMasterMk cId="2682430517" sldId="2147483680"/>
              <pc:sldLayoutMk cId="3260798546" sldId="2147483691"/>
              <ac:cxnSpMk id="14" creationId="{FB5449D3-BF78-460B-9C75-DC0BAC5FBAE9}"/>
            </ac:cxnSpMkLst>
          </pc:cxnChg>
          <pc:cxnChg chg="mod">
            <ac:chgData name="Westermayr, Julia" userId="fbf5c3d4-ef48-47fb-adaa-7b68354de2bc" providerId="ADAL" clId="{5D8BBCFB-D5AC-4BF6-8DEB-9C1F735F852C}" dt="2021-05-16T17:58:37.933" v="9052"/>
            <ac:cxnSpMkLst>
              <pc:docMk/>
              <pc:sldMasterMk cId="2682430517" sldId="2147483680"/>
              <pc:sldLayoutMk cId="3260798546" sldId="2147483691"/>
              <ac:cxnSpMk id="15" creationId="{276731B7-D0B7-4C51-BDDD-E118CF2A5D84}"/>
            </ac:cxnSpMkLst>
          </pc:cxnChg>
          <pc:cxnChg chg="mod">
            <ac:chgData name="Westermayr, Julia" userId="fbf5c3d4-ef48-47fb-adaa-7b68354de2bc" providerId="ADAL" clId="{5D8BBCFB-D5AC-4BF6-8DEB-9C1F735F852C}" dt="2021-05-16T17:59:00.114" v="9062"/>
            <ac:cxnSpMkLst>
              <pc:docMk/>
              <pc:sldMasterMk cId="2682430517" sldId="2147483680"/>
              <pc:sldLayoutMk cId="3260798546" sldId="2147483691"/>
              <ac:cxnSpMk id="18" creationId="{590094B3-4C80-4633-9C2D-9199D1307E2A}"/>
            </ac:cxnSpMkLst>
          </pc:cxnChg>
          <pc:cxnChg chg="mod">
            <ac:chgData name="Westermayr, Julia" userId="fbf5c3d4-ef48-47fb-adaa-7b68354de2bc" providerId="ADAL" clId="{5D8BBCFB-D5AC-4BF6-8DEB-9C1F735F852C}" dt="2021-05-16T17:59:00.114" v="9062"/>
            <ac:cxnSpMkLst>
              <pc:docMk/>
              <pc:sldMasterMk cId="2682430517" sldId="2147483680"/>
              <pc:sldLayoutMk cId="3260798546" sldId="2147483691"/>
              <ac:cxnSpMk id="19" creationId="{21744CA0-25EA-4736-AA6B-4372515D5883}"/>
            </ac:cxnSpMkLst>
          </pc:cxnChg>
          <pc:cxnChg chg="mod">
            <ac:chgData name="Westermayr, Julia" userId="fbf5c3d4-ef48-47fb-adaa-7b68354de2bc" providerId="ADAL" clId="{5D8BBCFB-D5AC-4BF6-8DEB-9C1F735F852C}" dt="2021-05-16T17:59:00.114" v="9062"/>
            <ac:cxnSpMkLst>
              <pc:docMk/>
              <pc:sldMasterMk cId="2682430517" sldId="2147483680"/>
              <pc:sldLayoutMk cId="3260798546" sldId="2147483691"/>
              <ac:cxnSpMk id="20" creationId="{409FAA8F-715B-4758-AAC6-454F717EAD56}"/>
            </ac:cxnSpMkLst>
          </pc:cxnChg>
          <pc:cxnChg chg="mod">
            <ac:chgData name="Westermayr, Julia" userId="fbf5c3d4-ef48-47fb-adaa-7b68354de2bc" providerId="ADAL" clId="{5D8BBCFB-D5AC-4BF6-8DEB-9C1F735F852C}" dt="2021-05-16T17:59:00.114" v="9062"/>
            <ac:cxnSpMkLst>
              <pc:docMk/>
              <pc:sldMasterMk cId="2682430517" sldId="2147483680"/>
              <pc:sldLayoutMk cId="3260798546" sldId="2147483691"/>
              <ac:cxnSpMk id="21" creationId="{41598242-198D-4EBD-A5C5-8B2A874766AF}"/>
            </ac:cxnSpMkLst>
          </pc:cxnChg>
          <pc:cxnChg chg="mod">
            <ac:chgData name="Westermayr, Julia" userId="fbf5c3d4-ef48-47fb-adaa-7b68354de2bc" providerId="ADAL" clId="{5D8BBCFB-D5AC-4BF6-8DEB-9C1F735F852C}" dt="2021-05-16T17:59:00.114" v="9062"/>
            <ac:cxnSpMkLst>
              <pc:docMk/>
              <pc:sldMasterMk cId="2682430517" sldId="2147483680"/>
              <pc:sldLayoutMk cId="3260798546" sldId="2147483691"/>
              <ac:cxnSpMk id="23" creationId="{3E3EBE89-81AD-4080-B3A2-D33D4A96FF4D}"/>
            </ac:cxnSpMkLst>
          </pc:cxnChg>
          <pc:cxnChg chg="mod">
            <ac:chgData name="Westermayr, Julia" userId="fbf5c3d4-ef48-47fb-adaa-7b68354de2bc" providerId="ADAL" clId="{5D8BBCFB-D5AC-4BF6-8DEB-9C1F735F852C}" dt="2021-05-16T17:59:00.114" v="9062"/>
            <ac:cxnSpMkLst>
              <pc:docMk/>
              <pc:sldMasterMk cId="2682430517" sldId="2147483680"/>
              <pc:sldLayoutMk cId="3260798546" sldId="2147483691"/>
              <ac:cxnSpMk id="24" creationId="{EF32905B-619E-4596-8E69-40FA2BAA71D4}"/>
            </ac:cxnSpMkLst>
          </pc:cxnChg>
        </pc:sldLayoutChg>
        <pc:sldLayoutChg chg="modSp mod">
          <pc:chgData name="Westermayr, Julia" userId="fbf5c3d4-ef48-47fb-adaa-7b68354de2bc" providerId="ADAL" clId="{5D8BBCFB-D5AC-4BF6-8DEB-9C1F735F852C}" dt="2021-05-16T17:58:03.161" v="9050" actId="207"/>
          <pc:sldLayoutMkLst>
            <pc:docMk/>
            <pc:sldMasterMk cId="2682430517" sldId="2147483680"/>
            <pc:sldLayoutMk cId="2671843573" sldId="2147483692"/>
          </pc:sldLayoutMkLst>
          <pc:spChg chg="mod">
            <ac:chgData name="Westermayr, Julia" userId="fbf5c3d4-ef48-47fb-adaa-7b68354de2bc" providerId="ADAL" clId="{5D8BBCFB-D5AC-4BF6-8DEB-9C1F735F852C}" dt="2021-05-16T17:58:03.161" v="9050" actId="207"/>
            <ac:spMkLst>
              <pc:docMk/>
              <pc:sldMasterMk cId="2682430517" sldId="2147483680"/>
              <pc:sldLayoutMk cId="2671843573" sldId="2147483692"/>
              <ac:spMk id="2" creationId="{00000000-0000-0000-0000-000000000000}"/>
            </ac:spMkLst>
          </pc:spChg>
          <pc:spChg chg="mod">
            <ac:chgData name="Westermayr, Julia" userId="fbf5c3d4-ef48-47fb-adaa-7b68354de2bc" providerId="ADAL" clId="{5D8BBCFB-D5AC-4BF6-8DEB-9C1F735F852C}" dt="2021-05-16T17:57:58.327" v="9049" actId="207"/>
            <ac:spMkLst>
              <pc:docMk/>
              <pc:sldMasterMk cId="2682430517" sldId="2147483680"/>
              <pc:sldLayoutMk cId="2671843573" sldId="2147483692"/>
              <ac:spMk id="10" creationId="{87C01260-BB86-EF41-8D6C-C61161181776}"/>
            </ac:spMkLst>
          </pc:spChg>
          <pc:picChg chg="mod">
            <ac:chgData name="Westermayr, Julia" userId="fbf5c3d4-ef48-47fb-adaa-7b68354de2bc" providerId="ADAL" clId="{5D8BBCFB-D5AC-4BF6-8DEB-9C1F735F852C}" dt="2021-05-16T17:57:54.218" v="9048"/>
            <ac:picMkLst>
              <pc:docMk/>
              <pc:sldMasterMk cId="2682430517" sldId="2147483680"/>
              <pc:sldLayoutMk cId="2671843573" sldId="2147483692"/>
              <ac:picMk id="22" creationId="{4BBA1EE8-92B5-3447-8ED2-AF41E8A67BBB}"/>
            </ac:picMkLst>
          </pc:picChg>
          <pc:cxnChg chg="mod">
            <ac:chgData name="Westermayr, Julia" userId="fbf5c3d4-ef48-47fb-adaa-7b68354de2bc" providerId="ADAL" clId="{5D8BBCFB-D5AC-4BF6-8DEB-9C1F735F852C}" dt="2021-05-16T17:57:15.636" v="9042" actId="208"/>
            <ac:cxnSpMkLst>
              <pc:docMk/>
              <pc:sldMasterMk cId="2682430517" sldId="2147483680"/>
              <pc:sldLayoutMk cId="2671843573" sldId="2147483692"/>
              <ac:cxnSpMk id="14" creationId="{D012E647-D0F7-964C-8406-D5D65477ECD7}"/>
            </ac:cxnSpMkLst>
          </pc:cxnChg>
          <pc:cxnChg chg="mod">
            <ac:chgData name="Westermayr, Julia" userId="fbf5c3d4-ef48-47fb-adaa-7b68354de2bc" providerId="ADAL" clId="{5D8BBCFB-D5AC-4BF6-8DEB-9C1F735F852C}" dt="2021-05-16T17:57:46.662" v="9047" actId="208"/>
            <ac:cxnSpMkLst>
              <pc:docMk/>
              <pc:sldMasterMk cId="2682430517" sldId="2147483680"/>
              <pc:sldLayoutMk cId="2671843573" sldId="2147483692"/>
              <ac:cxnSpMk id="16" creationId="{0083DC24-2E2C-2044-B6F8-F15318D30D29}"/>
            </ac:cxnSpMkLst>
          </pc:cxnChg>
          <pc:cxnChg chg="mod">
            <ac:chgData name="Westermayr, Julia" userId="fbf5c3d4-ef48-47fb-adaa-7b68354de2bc" providerId="ADAL" clId="{5D8BBCFB-D5AC-4BF6-8DEB-9C1F735F852C}" dt="2021-05-16T17:57:43.312" v="9046" actId="208"/>
            <ac:cxnSpMkLst>
              <pc:docMk/>
              <pc:sldMasterMk cId="2682430517" sldId="2147483680"/>
              <pc:sldLayoutMk cId="2671843573" sldId="2147483692"/>
              <ac:cxnSpMk id="19" creationId="{5690B5C8-0953-8E47-BC88-5502FECEE9CC}"/>
            </ac:cxnSpMkLst>
          </pc:cxnChg>
          <pc:cxnChg chg="mod">
            <ac:chgData name="Westermayr, Julia" userId="fbf5c3d4-ef48-47fb-adaa-7b68354de2bc" providerId="ADAL" clId="{5D8BBCFB-D5AC-4BF6-8DEB-9C1F735F852C}" dt="2021-05-16T17:57:40.376" v="9045" actId="208"/>
            <ac:cxnSpMkLst>
              <pc:docMk/>
              <pc:sldMasterMk cId="2682430517" sldId="2147483680"/>
              <pc:sldLayoutMk cId="2671843573" sldId="2147483692"/>
              <ac:cxnSpMk id="21" creationId="{D85DC8DF-563A-FE4F-9A4B-E6E8011625B0}"/>
            </ac:cxnSpMkLst>
          </pc:cxnChg>
          <pc:cxnChg chg="mod">
            <ac:chgData name="Westermayr, Julia" userId="fbf5c3d4-ef48-47fb-adaa-7b68354de2bc" providerId="ADAL" clId="{5D8BBCFB-D5AC-4BF6-8DEB-9C1F735F852C}" dt="2021-05-16T17:57:11.919" v="9041" actId="208"/>
            <ac:cxnSpMkLst>
              <pc:docMk/>
              <pc:sldMasterMk cId="2682430517" sldId="2147483680"/>
              <pc:sldLayoutMk cId="2671843573" sldId="2147483692"/>
              <ac:cxnSpMk id="23" creationId="{3484A3FC-F4B1-0447-8C81-6FC707611612}"/>
            </ac:cxnSpMkLst>
          </pc:cxnChg>
          <pc:cxnChg chg="mod">
            <ac:chgData name="Westermayr, Julia" userId="fbf5c3d4-ef48-47fb-adaa-7b68354de2bc" providerId="ADAL" clId="{5D8BBCFB-D5AC-4BF6-8DEB-9C1F735F852C}" dt="2021-05-16T17:57:35.412" v="9044" actId="208"/>
            <ac:cxnSpMkLst>
              <pc:docMk/>
              <pc:sldMasterMk cId="2682430517" sldId="2147483680"/>
              <pc:sldLayoutMk cId="2671843573" sldId="2147483692"/>
              <ac:cxnSpMk id="24" creationId="{65FB5441-5643-9E4E-BE9F-79F441EA1450}"/>
            </ac:cxnSpMkLst>
          </pc:cxnChg>
        </pc:sldLayoutChg>
        <pc:sldLayoutChg chg="del">
          <pc:chgData name="Westermayr, Julia" userId="fbf5c3d4-ef48-47fb-adaa-7b68354de2bc" providerId="ADAL" clId="{5D8BBCFB-D5AC-4BF6-8DEB-9C1F735F852C}" dt="2021-05-13T00:18:00.684" v="7781" actId="47"/>
          <pc:sldLayoutMkLst>
            <pc:docMk/>
            <pc:sldMasterMk cId="2682430517" sldId="2147483680"/>
            <pc:sldLayoutMk cId="1290287174" sldId="2147483693"/>
          </pc:sldLayoutMkLst>
        </pc:sldLayoutChg>
      </pc:sldMasterChg>
    </pc:docChg>
  </pc:docChgLst>
  <pc:docChgLst>
    <pc:chgData name="Westermayr, Julia" userId="fbf5c3d4-ef48-47fb-adaa-7b68354de2bc" providerId="ADAL" clId="{11C7CB59-0299-46CC-9748-C832F733F21D}"/>
    <pc:docChg chg="undo custSel addSld delSld modSld modSection">
      <pc:chgData name="Westermayr, Julia" userId="fbf5c3d4-ef48-47fb-adaa-7b68354de2bc" providerId="ADAL" clId="{11C7CB59-0299-46CC-9748-C832F733F21D}" dt="2021-05-16T23:11:14.696" v="639" actId="20577"/>
      <pc:docMkLst>
        <pc:docMk/>
      </pc:docMkLst>
      <pc:sldChg chg="modAnim">
        <pc:chgData name="Westermayr, Julia" userId="fbf5c3d4-ef48-47fb-adaa-7b68354de2bc" providerId="ADAL" clId="{11C7CB59-0299-46CC-9748-C832F733F21D}" dt="2021-05-16T22:40:50.076" v="168"/>
        <pc:sldMkLst>
          <pc:docMk/>
          <pc:sldMk cId="1395758857" sldId="526"/>
        </pc:sldMkLst>
      </pc:sldChg>
      <pc:sldChg chg="add">
        <pc:chgData name="Westermayr, Julia" userId="fbf5c3d4-ef48-47fb-adaa-7b68354de2bc" providerId="ADAL" clId="{11C7CB59-0299-46CC-9748-C832F733F21D}" dt="2021-05-16T22:51:45.600" v="370"/>
        <pc:sldMkLst>
          <pc:docMk/>
          <pc:sldMk cId="135801013" sldId="568"/>
        </pc:sldMkLst>
      </pc:sldChg>
      <pc:sldChg chg="add">
        <pc:chgData name="Westermayr, Julia" userId="fbf5c3d4-ef48-47fb-adaa-7b68354de2bc" providerId="ADAL" clId="{11C7CB59-0299-46CC-9748-C832F733F21D}" dt="2021-05-16T22:51:45.600" v="370"/>
        <pc:sldMkLst>
          <pc:docMk/>
          <pc:sldMk cId="2724638357" sldId="648"/>
        </pc:sldMkLst>
      </pc:sldChg>
      <pc:sldChg chg="modSp mod">
        <pc:chgData name="Westermayr, Julia" userId="fbf5c3d4-ef48-47fb-adaa-7b68354de2bc" providerId="ADAL" clId="{11C7CB59-0299-46CC-9748-C832F733F21D}" dt="2021-05-16T22:31:35.291" v="5" actId="207"/>
        <pc:sldMkLst>
          <pc:docMk/>
          <pc:sldMk cId="1304451447" sldId="666"/>
        </pc:sldMkLst>
        <pc:spChg chg="mod">
          <ac:chgData name="Westermayr, Julia" userId="fbf5c3d4-ef48-47fb-adaa-7b68354de2bc" providerId="ADAL" clId="{11C7CB59-0299-46CC-9748-C832F733F21D}" dt="2021-05-16T22:31:35.291" v="5" actId="207"/>
          <ac:spMkLst>
            <pc:docMk/>
            <pc:sldMk cId="1304451447" sldId="666"/>
            <ac:spMk id="15" creationId="{0F39F914-4719-479F-BD84-D2DA1C630024}"/>
          </ac:spMkLst>
        </pc:spChg>
      </pc:sldChg>
      <pc:sldChg chg="modSp mod">
        <pc:chgData name="Westermayr, Julia" userId="fbf5c3d4-ef48-47fb-adaa-7b68354de2bc" providerId="ADAL" clId="{11C7CB59-0299-46CC-9748-C832F733F21D}" dt="2021-05-16T23:04:31.107" v="521" actId="1036"/>
        <pc:sldMkLst>
          <pc:docMk/>
          <pc:sldMk cId="2305455061" sldId="722"/>
        </pc:sldMkLst>
        <pc:picChg chg="mod">
          <ac:chgData name="Westermayr, Julia" userId="fbf5c3d4-ef48-47fb-adaa-7b68354de2bc" providerId="ADAL" clId="{11C7CB59-0299-46CC-9748-C832F733F21D}" dt="2021-05-16T23:04:31.107" v="521" actId="1036"/>
          <ac:picMkLst>
            <pc:docMk/>
            <pc:sldMk cId="2305455061" sldId="722"/>
            <ac:picMk id="16" creationId="{A3466E6A-CAC4-4E85-936E-63283A375FE7}"/>
          </ac:picMkLst>
        </pc:picChg>
      </pc:sldChg>
      <pc:sldChg chg="modSp mod">
        <pc:chgData name="Westermayr, Julia" userId="fbf5c3d4-ef48-47fb-adaa-7b68354de2bc" providerId="ADAL" clId="{11C7CB59-0299-46CC-9748-C832F733F21D}" dt="2021-05-16T22:31:39.016" v="6" actId="207"/>
        <pc:sldMkLst>
          <pc:docMk/>
          <pc:sldMk cId="2883393357" sldId="723"/>
        </pc:sldMkLst>
        <pc:spChg chg="mod">
          <ac:chgData name="Westermayr, Julia" userId="fbf5c3d4-ef48-47fb-adaa-7b68354de2bc" providerId="ADAL" clId="{11C7CB59-0299-46CC-9748-C832F733F21D}" dt="2021-05-16T22:31:39.016" v="6" actId="207"/>
          <ac:spMkLst>
            <pc:docMk/>
            <pc:sldMk cId="2883393357" sldId="723"/>
            <ac:spMk id="18" creationId="{3FC664B1-25E9-4DD8-887F-5C38CD95072B}"/>
          </ac:spMkLst>
        </pc:spChg>
      </pc:sldChg>
      <pc:sldChg chg="modSp mod">
        <pc:chgData name="Westermayr, Julia" userId="fbf5c3d4-ef48-47fb-adaa-7b68354de2bc" providerId="ADAL" clId="{11C7CB59-0299-46CC-9748-C832F733F21D}" dt="2021-05-16T22:31:43.652" v="7" actId="207"/>
        <pc:sldMkLst>
          <pc:docMk/>
          <pc:sldMk cId="450905661" sldId="724"/>
        </pc:sldMkLst>
        <pc:spChg chg="mod">
          <ac:chgData name="Westermayr, Julia" userId="fbf5c3d4-ef48-47fb-adaa-7b68354de2bc" providerId="ADAL" clId="{11C7CB59-0299-46CC-9748-C832F733F21D}" dt="2021-05-16T22:31:43.652" v="7" actId="207"/>
          <ac:spMkLst>
            <pc:docMk/>
            <pc:sldMk cId="450905661" sldId="724"/>
            <ac:spMk id="37" creationId="{A22B9498-5659-4773-A5CE-EB2D0821F68E}"/>
          </ac:spMkLst>
        </pc:spChg>
      </pc:sldChg>
      <pc:sldChg chg="modSp mod">
        <pc:chgData name="Westermayr, Julia" userId="fbf5c3d4-ef48-47fb-adaa-7b68354de2bc" providerId="ADAL" clId="{11C7CB59-0299-46CC-9748-C832F733F21D}" dt="2021-05-16T22:31:46.863" v="8" actId="207"/>
        <pc:sldMkLst>
          <pc:docMk/>
          <pc:sldMk cId="2208194683" sldId="726"/>
        </pc:sldMkLst>
        <pc:spChg chg="mod">
          <ac:chgData name="Westermayr, Julia" userId="fbf5c3d4-ef48-47fb-adaa-7b68354de2bc" providerId="ADAL" clId="{11C7CB59-0299-46CC-9748-C832F733F21D}" dt="2021-05-16T22:31:46.863" v="8" actId="207"/>
          <ac:spMkLst>
            <pc:docMk/>
            <pc:sldMk cId="2208194683" sldId="726"/>
            <ac:spMk id="24" creationId="{B49DA964-9ABC-44BF-9550-AB767D6E2499}"/>
          </ac:spMkLst>
        </pc:spChg>
      </pc:sldChg>
      <pc:sldChg chg="addSp delSp modSp mod">
        <pc:chgData name="Westermayr, Julia" userId="fbf5c3d4-ef48-47fb-adaa-7b68354de2bc" providerId="ADAL" clId="{11C7CB59-0299-46CC-9748-C832F733F21D}" dt="2021-05-16T22:50:05.790" v="369" actId="478"/>
        <pc:sldMkLst>
          <pc:docMk/>
          <pc:sldMk cId="2016593321" sldId="727"/>
        </pc:sldMkLst>
        <pc:spChg chg="add mod">
          <ac:chgData name="Westermayr, Julia" userId="fbf5c3d4-ef48-47fb-adaa-7b68354de2bc" providerId="ADAL" clId="{11C7CB59-0299-46CC-9748-C832F733F21D}" dt="2021-05-16T22:50:05.790" v="369" actId="478"/>
          <ac:spMkLst>
            <pc:docMk/>
            <pc:sldMk cId="2016593321" sldId="727"/>
            <ac:spMk id="3" creationId="{326F94B8-B2BC-424C-9D7A-D87F410E7D79}"/>
          </ac:spMkLst>
        </pc:spChg>
        <pc:spChg chg="mod">
          <ac:chgData name="Westermayr, Julia" userId="fbf5c3d4-ef48-47fb-adaa-7b68354de2bc" providerId="ADAL" clId="{11C7CB59-0299-46CC-9748-C832F733F21D}" dt="2021-05-16T22:31:51.051" v="9" actId="207"/>
          <ac:spMkLst>
            <pc:docMk/>
            <pc:sldMk cId="2016593321" sldId="727"/>
            <ac:spMk id="12" creationId="{021C0257-9287-44C4-A679-45F7EEC9ADB7}"/>
          </ac:spMkLst>
        </pc:spChg>
        <pc:spChg chg="del">
          <ac:chgData name="Westermayr, Julia" userId="fbf5c3d4-ef48-47fb-adaa-7b68354de2bc" providerId="ADAL" clId="{11C7CB59-0299-46CC-9748-C832F733F21D}" dt="2021-05-16T22:50:05.790" v="369" actId="478"/>
          <ac:spMkLst>
            <pc:docMk/>
            <pc:sldMk cId="2016593321" sldId="727"/>
            <ac:spMk id="27" creationId="{D7937E0D-C026-43E1-BE5E-A2FE02EFE99C}"/>
          </ac:spMkLst>
        </pc:spChg>
      </pc:sldChg>
      <pc:sldChg chg="delSp modSp mod delAnim modAnim">
        <pc:chgData name="Westermayr, Julia" userId="fbf5c3d4-ef48-47fb-adaa-7b68354de2bc" providerId="ADAL" clId="{11C7CB59-0299-46CC-9748-C832F733F21D}" dt="2021-05-16T22:51:48.985" v="371" actId="478"/>
        <pc:sldMkLst>
          <pc:docMk/>
          <pc:sldMk cId="259458794" sldId="738"/>
        </pc:sldMkLst>
        <pc:spChg chg="mod ord">
          <ac:chgData name="Westermayr, Julia" userId="fbf5c3d4-ef48-47fb-adaa-7b68354de2bc" providerId="ADAL" clId="{11C7CB59-0299-46CC-9748-C832F733F21D}" dt="2021-05-16T22:43:24.649" v="180" actId="170"/>
          <ac:spMkLst>
            <pc:docMk/>
            <pc:sldMk cId="259458794" sldId="738"/>
            <ac:spMk id="71" creationId="{2FBFA60D-1715-4DF8-A90E-A4D09363FC4C}"/>
          </ac:spMkLst>
        </pc:spChg>
        <pc:spChg chg="mod">
          <ac:chgData name="Westermayr, Julia" userId="fbf5c3d4-ef48-47fb-adaa-7b68354de2bc" providerId="ADAL" clId="{11C7CB59-0299-46CC-9748-C832F733F21D}" dt="2021-05-16T22:31:55.049" v="10" actId="207"/>
          <ac:spMkLst>
            <pc:docMk/>
            <pc:sldMk cId="259458794" sldId="738"/>
            <ac:spMk id="72" creationId="{87A211DB-72A5-40C1-8AE8-2B36056361A2}"/>
          </ac:spMkLst>
        </pc:spChg>
        <pc:picChg chg="del">
          <ac:chgData name="Westermayr, Julia" userId="fbf5c3d4-ef48-47fb-adaa-7b68354de2bc" providerId="ADAL" clId="{11C7CB59-0299-46CC-9748-C832F733F21D}" dt="2021-05-16T22:51:48.985" v="371" actId="478"/>
          <ac:picMkLst>
            <pc:docMk/>
            <pc:sldMk cId="259458794" sldId="738"/>
            <ac:picMk id="73" creationId="{8A3D4653-9CEC-49A9-8605-3C907675A8A9}"/>
          </ac:picMkLst>
        </pc:picChg>
        <pc:cxnChg chg="ord">
          <ac:chgData name="Westermayr, Julia" userId="fbf5c3d4-ef48-47fb-adaa-7b68354de2bc" providerId="ADAL" clId="{11C7CB59-0299-46CC-9748-C832F733F21D}" dt="2021-05-16T22:43:48.201" v="186" actId="171"/>
          <ac:cxnSpMkLst>
            <pc:docMk/>
            <pc:sldMk cId="259458794" sldId="738"/>
            <ac:cxnSpMk id="75" creationId="{C00790EE-6623-48D7-98A1-A5C9E0A6D16D}"/>
          </ac:cxnSpMkLst>
        </pc:cxnChg>
      </pc:sldChg>
      <pc:sldChg chg="delSp modSp mod delAnim modAnim">
        <pc:chgData name="Westermayr, Julia" userId="fbf5c3d4-ef48-47fb-adaa-7b68354de2bc" providerId="ADAL" clId="{11C7CB59-0299-46CC-9748-C832F733F21D}" dt="2021-05-16T22:52:53.373" v="374"/>
        <pc:sldMkLst>
          <pc:docMk/>
          <pc:sldMk cId="2788721701" sldId="741"/>
        </pc:sldMkLst>
        <pc:spChg chg="mod">
          <ac:chgData name="Westermayr, Julia" userId="fbf5c3d4-ef48-47fb-adaa-7b68354de2bc" providerId="ADAL" clId="{11C7CB59-0299-46CC-9748-C832F733F21D}" dt="2021-05-16T22:45:40.313" v="210" actId="20577"/>
          <ac:spMkLst>
            <pc:docMk/>
            <pc:sldMk cId="2788721701" sldId="741"/>
            <ac:spMk id="3" creationId="{BEDC3576-A5F7-4A9B-9A32-DBAC969BEF40}"/>
          </ac:spMkLst>
        </pc:spChg>
        <pc:spChg chg="del">
          <ac:chgData name="Westermayr, Julia" userId="fbf5c3d4-ef48-47fb-adaa-7b68354de2bc" providerId="ADAL" clId="{11C7CB59-0299-46CC-9748-C832F733F21D}" dt="2021-05-16T22:46:30.253" v="211" actId="478"/>
          <ac:spMkLst>
            <pc:docMk/>
            <pc:sldMk cId="2788721701" sldId="741"/>
            <ac:spMk id="26" creationId="{886F6D34-EEE6-4B7E-9657-C1D38AFAB395}"/>
          </ac:spMkLst>
        </pc:spChg>
        <pc:spChg chg="del">
          <ac:chgData name="Westermayr, Julia" userId="fbf5c3d4-ef48-47fb-adaa-7b68354de2bc" providerId="ADAL" clId="{11C7CB59-0299-46CC-9748-C832F733F21D}" dt="2021-05-16T22:47:14.468" v="215" actId="478"/>
          <ac:spMkLst>
            <pc:docMk/>
            <pc:sldMk cId="2788721701" sldId="741"/>
            <ac:spMk id="31" creationId="{F540B054-FD4C-4A97-A493-BEFF881CE5A4}"/>
          </ac:spMkLst>
        </pc:spChg>
        <pc:spChg chg="mod">
          <ac:chgData name="Westermayr, Julia" userId="fbf5c3d4-ef48-47fb-adaa-7b68354de2bc" providerId="ADAL" clId="{11C7CB59-0299-46CC-9748-C832F733F21D}" dt="2021-05-16T22:35:47.963" v="108" actId="1037"/>
          <ac:spMkLst>
            <pc:docMk/>
            <pc:sldMk cId="2788721701" sldId="741"/>
            <ac:spMk id="39" creationId="{70DB5749-9617-420C-9603-AFD7113F9E20}"/>
          </ac:spMkLst>
        </pc:spChg>
        <pc:spChg chg="del">
          <ac:chgData name="Westermayr, Julia" userId="fbf5c3d4-ef48-47fb-adaa-7b68354de2bc" providerId="ADAL" clId="{11C7CB59-0299-46CC-9748-C832F733F21D}" dt="2021-05-16T22:46:38.437" v="212" actId="478"/>
          <ac:spMkLst>
            <pc:docMk/>
            <pc:sldMk cId="2788721701" sldId="741"/>
            <ac:spMk id="40" creationId="{C50FC5E8-5A1A-4666-98B0-83BA6B77078E}"/>
          </ac:spMkLst>
        </pc:spChg>
        <pc:picChg chg="mod">
          <ac:chgData name="Westermayr, Julia" userId="fbf5c3d4-ef48-47fb-adaa-7b68354de2bc" providerId="ADAL" clId="{11C7CB59-0299-46CC-9748-C832F733F21D}" dt="2021-05-16T22:35:17.388" v="20" actId="1036"/>
          <ac:picMkLst>
            <pc:docMk/>
            <pc:sldMk cId="2788721701" sldId="741"/>
            <ac:picMk id="37" creationId="{3E7CE2CF-B415-4C7A-8173-FFFCAB025429}"/>
          </ac:picMkLst>
        </pc:picChg>
        <pc:picChg chg="mod">
          <ac:chgData name="Westermayr, Julia" userId="fbf5c3d4-ef48-47fb-adaa-7b68354de2bc" providerId="ADAL" clId="{11C7CB59-0299-46CC-9748-C832F733F21D}" dt="2021-05-16T22:35:15.907" v="18" actId="1036"/>
          <ac:picMkLst>
            <pc:docMk/>
            <pc:sldMk cId="2788721701" sldId="741"/>
            <ac:picMk id="38" creationId="{552A58E4-7351-4DFF-9DD9-D6F0D9BBB1FA}"/>
          </ac:picMkLst>
        </pc:picChg>
      </pc:sldChg>
      <pc:sldChg chg="modSp mod">
        <pc:chgData name="Westermayr, Julia" userId="fbf5c3d4-ef48-47fb-adaa-7b68354de2bc" providerId="ADAL" clId="{11C7CB59-0299-46CC-9748-C832F733F21D}" dt="2021-05-16T23:11:04.865" v="633" actId="20577"/>
        <pc:sldMkLst>
          <pc:docMk/>
          <pc:sldMk cId="869605781" sldId="743"/>
        </pc:sldMkLst>
        <pc:spChg chg="mod">
          <ac:chgData name="Westermayr, Julia" userId="fbf5c3d4-ef48-47fb-adaa-7b68354de2bc" providerId="ADAL" clId="{11C7CB59-0299-46CC-9748-C832F733F21D}" dt="2021-05-16T23:10:34.312" v="607" actId="2711"/>
          <ac:spMkLst>
            <pc:docMk/>
            <pc:sldMk cId="869605781" sldId="743"/>
            <ac:spMk id="2" creationId="{2128B85C-3379-5145-A73F-953BE51A9342}"/>
          </ac:spMkLst>
        </pc:spChg>
        <pc:spChg chg="mod">
          <ac:chgData name="Westermayr, Julia" userId="fbf5c3d4-ef48-47fb-adaa-7b68354de2bc" providerId="ADAL" clId="{11C7CB59-0299-46CC-9748-C832F733F21D}" dt="2021-05-16T23:11:04.865" v="633" actId="20577"/>
          <ac:spMkLst>
            <pc:docMk/>
            <pc:sldMk cId="869605781" sldId="743"/>
            <ac:spMk id="3" creationId="{FCAEE2FC-B22F-2544-8A04-F05818612E44}"/>
          </ac:spMkLst>
        </pc:spChg>
      </pc:sldChg>
      <pc:sldChg chg="modSp mod">
        <pc:chgData name="Westermayr, Julia" userId="fbf5c3d4-ef48-47fb-adaa-7b68354de2bc" providerId="ADAL" clId="{11C7CB59-0299-46CC-9748-C832F733F21D}" dt="2021-05-16T23:11:14.696" v="639" actId="20577"/>
        <pc:sldMkLst>
          <pc:docMk/>
          <pc:sldMk cId="3610156576" sldId="744"/>
        </pc:sldMkLst>
        <pc:spChg chg="mod">
          <ac:chgData name="Westermayr, Julia" userId="fbf5c3d4-ef48-47fb-adaa-7b68354de2bc" providerId="ADAL" clId="{11C7CB59-0299-46CC-9748-C832F733F21D}" dt="2021-05-16T23:10:39.217" v="608"/>
          <ac:spMkLst>
            <pc:docMk/>
            <pc:sldMk cId="3610156576" sldId="744"/>
            <ac:spMk id="2" creationId="{2128B85C-3379-5145-A73F-953BE51A9342}"/>
          </ac:spMkLst>
        </pc:spChg>
        <pc:spChg chg="mod">
          <ac:chgData name="Westermayr, Julia" userId="fbf5c3d4-ef48-47fb-adaa-7b68354de2bc" providerId="ADAL" clId="{11C7CB59-0299-46CC-9748-C832F733F21D}" dt="2021-05-16T23:11:14.696" v="639" actId="20577"/>
          <ac:spMkLst>
            <pc:docMk/>
            <pc:sldMk cId="3610156576" sldId="744"/>
            <ac:spMk id="3" creationId="{FCAEE2FC-B22F-2544-8A04-F05818612E44}"/>
          </ac:spMkLst>
        </pc:spChg>
      </pc:sldChg>
      <pc:sldChg chg="modSp mod">
        <pc:chgData name="Westermayr, Julia" userId="fbf5c3d4-ef48-47fb-adaa-7b68354de2bc" providerId="ADAL" clId="{11C7CB59-0299-46CC-9748-C832F733F21D}" dt="2021-05-16T22:32:09.105" v="12" actId="947"/>
        <pc:sldMkLst>
          <pc:docMk/>
          <pc:sldMk cId="223960707" sldId="745"/>
        </pc:sldMkLst>
        <pc:spChg chg="mod">
          <ac:chgData name="Westermayr, Julia" userId="fbf5c3d4-ef48-47fb-adaa-7b68354de2bc" providerId="ADAL" clId="{11C7CB59-0299-46CC-9748-C832F733F21D}" dt="2021-05-16T22:32:09.105" v="12" actId="947"/>
          <ac:spMkLst>
            <pc:docMk/>
            <pc:sldMk cId="223960707" sldId="745"/>
            <ac:spMk id="72" creationId="{87A211DB-72A5-40C1-8AE8-2B36056361A2}"/>
          </ac:spMkLst>
        </pc:spChg>
      </pc:sldChg>
      <pc:sldChg chg="modSp mod modAnim">
        <pc:chgData name="Westermayr, Julia" userId="fbf5c3d4-ef48-47fb-adaa-7b68354de2bc" providerId="ADAL" clId="{11C7CB59-0299-46CC-9748-C832F733F21D}" dt="2021-05-16T22:54:03.802" v="379"/>
        <pc:sldMkLst>
          <pc:docMk/>
          <pc:sldMk cId="3359590746" sldId="747"/>
        </pc:sldMkLst>
        <pc:spChg chg="mod">
          <ac:chgData name="Westermayr, Julia" userId="fbf5c3d4-ef48-47fb-adaa-7b68354de2bc" providerId="ADAL" clId="{11C7CB59-0299-46CC-9748-C832F733F21D}" dt="2021-05-16T22:32:23.586" v="14"/>
          <ac:spMkLst>
            <pc:docMk/>
            <pc:sldMk cId="3359590746" sldId="747"/>
            <ac:spMk id="72" creationId="{87A211DB-72A5-40C1-8AE8-2B36056361A2}"/>
          </ac:spMkLst>
        </pc:spChg>
      </pc:sldChg>
      <pc:sldChg chg="modSp del mod">
        <pc:chgData name="Westermayr, Julia" userId="fbf5c3d4-ef48-47fb-adaa-7b68354de2bc" providerId="ADAL" clId="{11C7CB59-0299-46CC-9748-C832F733F21D}" dt="2021-05-16T22:45:00.807" v="190" actId="47"/>
        <pc:sldMkLst>
          <pc:docMk/>
          <pc:sldMk cId="2809742402" sldId="748"/>
        </pc:sldMkLst>
        <pc:spChg chg="mod">
          <ac:chgData name="Westermayr, Julia" userId="fbf5c3d4-ef48-47fb-adaa-7b68354de2bc" providerId="ADAL" clId="{11C7CB59-0299-46CC-9748-C832F733F21D}" dt="2021-05-16T22:32:20.253" v="13"/>
          <ac:spMkLst>
            <pc:docMk/>
            <pc:sldMk cId="2809742402" sldId="748"/>
            <ac:spMk id="72" creationId="{87A211DB-72A5-40C1-8AE8-2B36056361A2}"/>
          </ac:spMkLst>
        </pc:spChg>
      </pc:sldChg>
      <pc:sldChg chg="modSp mod modAnim">
        <pc:chgData name="Westermayr, Julia" userId="fbf5c3d4-ef48-47fb-adaa-7b68354de2bc" providerId="ADAL" clId="{11C7CB59-0299-46CC-9748-C832F733F21D}" dt="2021-05-16T22:53:56.430" v="376"/>
        <pc:sldMkLst>
          <pc:docMk/>
          <pc:sldMk cId="1012395156" sldId="749"/>
        </pc:sldMkLst>
        <pc:spChg chg="mod">
          <ac:chgData name="Westermayr, Julia" userId="fbf5c3d4-ef48-47fb-adaa-7b68354de2bc" providerId="ADAL" clId="{11C7CB59-0299-46CC-9748-C832F733F21D}" dt="2021-05-16T22:32:26.398" v="15"/>
          <ac:spMkLst>
            <pc:docMk/>
            <pc:sldMk cId="1012395156" sldId="749"/>
            <ac:spMk id="72" creationId="{87A211DB-72A5-40C1-8AE8-2B36056361A2}"/>
          </ac:spMkLst>
        </pc:spChg>
      </pc:sldChg>
      <pc:sldChg chg="modSp modAnim">
        <pc:chgData name="Westermayr, Julia" userId="fbf5c3d4-ef48-47fb-adaa-7b68354de2bc" providerId="ADAL" clId="{11C7CB59-0299-46CC-9748-C832F733F21D}" dt="2021-05-16T22:58:38.115" v="494"/>
        <pc:sldMkLst>
          <pc:docMk/>
          <pc:sldMk cId="223305107" sldId="751"/>
        </pc:sldMkLst>
        <pc:spChg chg="mod">
          <ac:chgData name="Westermayr, Julia" userId="fbf5c3d4-ef48-47fb-adaa-7b68354de2bc" providerId="ADAL" clId="{11C7CB59-0299-46CC-9748-C832F733F21D}" dt="2021-05-16T22:57:21.803" v="485" actId="2711"/>
          <ac:spMkLst>
            <pc:docMk/>
            <pc:sldMk cId="223305107" sldId="751"/>
            <ac:spMk id="2" creationId="{7AB84C0E-7A26-49B0-8320-E13553745E20}"/>
          </ac:spMkLst>
        </pc:spChg>
      </pc:sldChg>
      <pc:sldChg chg="del">
        <pc:chgData name="Westermayr, Julia" userId="fbf5c3d4-ef48-47fb-adaa-7b68354de2bc" providerId="ADAL" clId="{11C7CB59-0299-46CC-9748-C832F733F21D}" dt="2021-05-16T22:56:54.308" v="479" actId="47"/>
        <pc:sldMkLst>
          <pc:docMk/>
          <pc:sldMk cId="3416004465" sldId="752"/>
        </pc:sldMkLst>
      </pc:sldChg>
      <pc:sldChg chg="modSp mod">
        <pc:chgData name="Westermayr, Julia" userId="fbf5c3d4-ef48-47fb-adaa-7b68354de2bc" providerId="ADAL" clId="{11C7CB59-0299-46CC-9748-C832F733F21D}" dt="2021-05-16T23:02:52.792" v="517" actId="13926"/>
        <pc:sldMkLst>
          <pc:docMk/>
          <pc:sldMk cId="3949612585" sldId="753"/>
        </pc:sldMkLst>
        <pc:spChg chg="mod">
          <ac:chgData name="Westermayr, Julia" userId="fbf5c3d4-ef48-47fb-adaa-7b68354de2bc" providerId="ADAL" clId="{11C7CB59-0299-46CC-9748-C832F733F21D}" dt="2021-05-16T23:02:52.792" v="517" actId="13926"/>
          <ac:spMkLst>
            <pc:docMk/>
            <pc:sldMk cId="3949612585" sldId="753"/>
            <ac:spMk id="2" creationId="{9DAAEEA9-290D-4A3F-BEB6-71329922982E}"/>
          </ac:spMkLst>
        </pc:spChg>
      </pc:sldChg>
      <pc:sldChg chg="del">
        <pc:chgData name="Westermayr, Julia" userId="fbf5c3d4-ef48-47fb-adaa-7b68354de2bc" providerId="ADAL" clId="{11C7CB59-0299-46CC-9748-C832F733F21D}" dt="2021-05-16T22:54:52.311" v="380" actId="2696"/>
        <pc:sldMkLst>
          <pc:docMk/>
          <pc:sldMk cId="2313359734" sldId="755"/>
        </pc:sldMkLst>
      </pc:sldChg>
      <pc:sldChg chg="add">
        <pc:chgData name="Westermayr, Julia" userId="fbf5c3d4-ef48-47fb-adaa-7b68354de2bc" providerId="ADAL" clId="{11C7CB59-0299-46CC-9748-C832F733F21D}" dt="2021-05-16T22:54:59.110" v="381"/>
        <pc:sldMkLst>
          <pc:docMk/>
          <pc:sldMk cId="4053826939" sldId="755"/>
        </pc:sldMkLst>
      </pc:sldChg>
      <pc:sldChg chg="modSp mod modAnim">
        <pc:chgData name="Westermayr, Julia" userId="fbf5c3d4-ef48-47fb-adaa-7b68354de2bc" providerId="ADAL" clId="{11C7CB59-0299-46CC-9748-C832F733F21D}" dt="2021-05-16T22:49:18.285" v="366"/>
        <pc:sldMkLst>
          <pc:docMk/>
          <pc:sldMk cId="1331162662" sldId="762"/>
        </pc:sldMkLst>
        <pc:spChg chg="mod">
          <ac:chgData name="Westermayr, Julia" userId="fbf5c3d4-ef48-47fb-adaa-7b68354de2bc" providerId="ADAL" clId="{11C7CB59-0299-46CC-9748-C832F733F21D}" dt="2021-05-16T22:49:05.314" v="365" actId="1035"/>
          <ac:spMkLst>
            <pc:docMk/>
            <pc:sldMk cId="1331162662" sldId="762"/>
            <ac:spMk id="21" creationId="{5AD424AA-0320-4313-B259-811C404C4F87}"/>
          </ac:spMkLst>
        </pc:spChg>
        <pc:spChg chg="mod">
          <ac:chgData name="Westermayr, Julia" userId="fbf5c3d4-ef48-47fb-adaa-7b68354de2bc" providerId="ADAL" clId="{11C7CB59-0299-46CC-9748-C832F733F21D}" dt="2021-05-16T22:49:05.314" v="365" actId="1035"/>
          <ac:spMkLst>
            <pc:docMk/>
            <pc:sldMk cId="1331162662" sldId="762"/>
            <ac:spMk id="22" creationId="{6A5FA847-0632-4906-8AE9-BD27EA5C3C65}"/>
          </ac:spMkLst>
        </pc:spChg>
        <pc:spChg chg="mod">
          <ac:chgData name="Westermayr, Julia" userId="fbf5c3d4-ef48-47fb-adaa-7b68354de2bc" providerId="ADAL" clId="{11C7CB59-0299-46CC-9748-C832F733F21D}" dt="2021-05-16T22:49:05.314" v="365" actId="1035"/>
          <ac:spMkLst>
            <pc:docMk/>
            <pc:sldMk cId="1331162662" sldId="762"/>
            <ac:spMk id="24" creationId="{3DABE580-3F97-4FEA-B75D-E49C2B6858A4}"/>
          </ac:spMkLst>
        </pc:spChg>
        <pc:spChg chg="mod">
          <ac:chgData name="Westermayr, Julia" userId="fbf5c3d4-ef48-47fb-adaa-7b68354de2bc" providerId="ADAL" clId="{11C7CB59-0299-46CC-9748-C832F733F21D}" dt="2021-05-16T22:49:05.314" v="365" actId="1035"/>
          <ac:spMkLst>
            <pc:docMk/>
            <pc:sldMk cId="1331162662" sldId="762"/>
            <ac:spMk id="35" creationId="{8D96B41B-667D-47D3-B474-2F767683911B}"/>
          </ac:spMkLst>
        </pc:spChg>
        <pc:spChg chg="mod">
          <ac:chgData name="Westermayr, Julia" userId="fbf5c3d4-ef48-47fb-adaa-7b68354de2bc" providerId="ADAL" clId="{11C7CB59-0299-46CC-9748-C832F733F21D}" dt="2021-05-16T22:49:05.314" v="365" actId="1035"/>
          <ac:spMkLst>
            <pc:docMk/>
            <pc:sldMk cId="1331162662" sldId="762"/>
            <ac:spMk id="40" creationId="{C50FC5E8-5A1A-4666-98B0-83BA6B77078E}"/>
          </ac:spMkLst>
        </pc:spChg>
        <pc:spChg chg="mod">
          <ac:chgData name="Westermayr, Julia" userId="fbf5c3d4-ef48-47fb-adaa-7b68354de2bc" providerId="ADAL" clId="{11C7CB59-0299-46CC-9748-C832F733F21D}" dt="2021-05-16T22:48:57.256" v="341" actId="20577"/>
          <ac:spMkLst>
            <pc:docMk/>
            <pc:sldMk cId="1331162662" sldId="762"/>
            <ac:spMk id="44" creationId="{DB66425F-A071-4A80-BD0F-E07D30A97E0C}"/>
          </ac:spMkLst>
        </pc:spChg>
        <pc:spChg chg="mod">
          <ac:chgData name="Westermayr, Julia" userId="fbf5c3d4-ef48-47fb-adaa-7b68354de2bc" providerId="ADAL" clId="{11C7CB59-0299-46CC-9748-C832F733F21D}" dt="2021-05-16T22:49:05.314" v="365" actId="1035"/>
          <ac:spMkLst>
            <pc:docMk/>
            <pc:sldMk cId="1331162662" sldId="762"/>
            <ac:spMk id="47" creationId="{E3C667EA-AE83-4DE4-919F-5019F59445F2}"/>
          </ac:spMkLst>
        </pc:spChg>
        <pc:picChg chg="mod">
          <ac:chgData name="Westermayr, Julia" userId="fbf5c3d4-ef48-47fb-adaa-7b68354de2bc" providerId="ADAL" clId="{11C7CB59-0299-46CC-9748-C832F733F21D}" dt="2021-05-16T22:49:05.314" v="365" actId="1035"/>
          <ac:picMkLst>
            <pc:docMk/>
            <pc:sldMk cId="1331162662" sldId="762"/>
            <ac:picMk id="20" creationId="{36C4C3CF-871F-4207-86DA-3A1E2A341F6C}"/>
          </ac:picMkLst>
        </pc:picChg>
        <pc:picChg chg="mod">
          <ac:chgData name="Westermayr, Julia" userId="fbf5c3d4-ef48-47fb-adaa-7b68354de2bc" providerId="ADAL" clId="{11C7CB59-0299-46CC-9748-C832F733F21D}" dt="2021-05-16T22:49:05.314" v="365" actId="1035"/>
          <ac:picMkLst>
            <pc:docMk/>
            <pc:sldMk cId="1331162662" sldId="762"/>
            <ac:picMk id="34" creationId="{D4BF9B26-0EDD-48FF-B6BC-54AC7FF07078}"/>
          </ac:picMkLst>
        </pc:picChg>
        <pc:picChg chg="mod">
          <ac:chgData name="Westermayr, Julia" userId="fbf5c3d4-ef48-47fb-adaa-7b68354de2bc" providerId="ADAL" clId="{11C7CB59-0299-46CC-9748-C832F733F21D}" dt="2021-05-16T22:49:05.314" v="365" actId="1035"/>
          <ac:picMkLst>
            <pc:docMk/>
            <pc:sldMk cId="1331162662" sldId="762"/>
            <ac:picMk id="45" creationId="{B0064BEC-B3DC-484F-862C-320337C9913F}"/>
          </ac:picMkLst>
        </pc:picChg>
        <pc:picChg chg="mod">
          <ac:chgData name="Westermayr, Julia" userId="fbf5c3d4-ef48-47fb-adaa-7b68354de2bc" providerId="ADAL" clId="{11C7CB59-0299-46CC-9748-C832F733F21D}" dt="2021-05-16T22:49:05.314" v="365" actId="1035"/>
          <ac:picMkLst>
            <pc:docMk/>
            <pc:sldMk cId="1331162662" sldId="762"/>
            <ac:picMk id="46" creationId="{27920966-B6CA-4F3A-A454-C1326137B47E}"/>
          </ac:picMkLst>
        </pc:picChg>
        <pc:picChg chg="mod">
          <ac:chgData name="Westermayr, Julia" userId="fbf5c3d4-ef48-47fb-adaa-7b68354de2bc" providerId="ADAL" clId="{11C7CB59-0299-46CC-9748-C832F733F21D}" dt="2021-05-16T22:49:05.314" v="365" actId="1035"/>
          <ac:picMkLst>
            <pc:docMk/>
            <pc:sldMk cId="1331162662" sldId="762"/>
            <ac:picMk id="48" creationId="{64BCE451-E9F1-400A-91B2-99E4CFD69E9E}"/>
          </ac:picMkLst>
        </pc:picChg>
        <pc:cxnChg chg="mod">
          <ac:chgData name="Westermayr, Julia" userId="fbf5c3d4-ef48-47fb-adaa-7b68354de2bc" providerId="ADAL" clId="{11C7CB59-0299-46CC-9748-C832F733F21D}" dt="2021-05-16T22:49:05.314" v="365" actId="1035"/>
          <ac:cxnSpMkLst>
            <pc:docMk/>
            <pc:sldMk cId="1331162662" sldId="762"/>
            <ac:cxnSpMk id="23" creationId="{4ACB27D8-C10D-4560-BDA4-DA4AD2392A88}"/>
          </ac:cxnSpMkLst>
        </pc:cxnChg>
        <pc:cxnChg chg="mod">
          <ac:chgData name="Westermayr, Julia" userId="fbf5c3d4-ef48-47fb-adaa-7b68354de2bc" providerId="ADAL" clId="{11C7CB59-0299-46CC-9748-C832F733F21D}" dt="2021-05-16T22:49:05.314" v="365" actId="1035"/>
          <ac:cxnSpMkLst>
            <pc:docMk/>
            <pc:sldMk cId="1331162662" sldId="762"/>
            <ac:cxnSpMk id="25" creationId="{F34C18C7-EA90-464F-8A32-893D65568424}"/>
          </ac:cxnSpMkLst>
        </pc:cxnChg>
      </pc:sldChg>
      <pc:sldChg chg="modAnim">
        <pc:chgData name="Westermayr, Julia" userId="fbf5c3d4-ef48-47fb-adaa-7b68354de2bc" providerId="ADAL" clId="{11C7CB59-0299-46CC-9748-C832F733F21D}" dt="2021-05-16T22:49:44.095" v="368"/>
        <pc:sldMkLst>
          <pc:docMk/>
          <pc:sldMk cId="2658584319" sldId="765"/>
        </pc:sldMkLst>
      </pc:sldChg>
      <pc:sldChg chg="modSp mod">
        <pc:chgData name="Westermayr, Julia" userId="fbf5c3d4-ef48-47fb-adaa-7b68354de2bc" providerId="ADAL" clId="{11C7CB59-0299-46CC-9748-C832F733F21D}" dt="2021-05-16T23:07:55.606" v="580" actId="1076"/>
        <pc:sldMkLst>
          <pc:docMk/>
          <pc:sldMk cId="3499548922" sldId="769"/>
        </pc:sldMkLst>
        <pc:picChg chg="mod">
          <ac:chgData name="Westermayr, Julia" userId="fbf5c3d4-ef48-47fb-adaa-7b68354de2bc" providerId="ADAL" clId="{11C7CB59-0299-46CC-9748-C832F733F21D}" dt="2021-05-16T23:07:55.606" v="580" actId="1076"/>
          <ac:picMkLst>
            <pc:docMk/>
            <pc:sldMk cId="3499548922" sldId="769"/>
            <ac:picMk id="28" creationId="{99AF4E0C-D5E6-4369-8674-7BD77ACB3249}"/>
          </ac:picMkLst>
        </pc:picChg>
      </pc:sldChg>
      <pc:sldChg chg="addSp delSp modSp mod modAnim">
        <pc:chgData name="Westermayr, Julia" userId="fbf5c3d4-ef48-47fb-adaa-7b68354de2bc" providerId="ADAL" clId="{11C7CB59-0299-46CC-9748-C832F733F21D}" dt="2021-05-16T23:08:21.851" v="583"/>
        <pc:sldMkLst>
          <pc:docMk/>
          <pc:sldMk cId="1259818226" sldId="781"/>
        </pc:sldMkLst>
        <pc:spChg chg="del">
          <ac:chgData name="Westermayr, Julia" userId="fbf5c3d4-ef48-47fb-adaa-7b68354de2bc" providerId="ADAL" clId="{11C7CB59-0299-46CC-9748-C832F733F21D}" dt="2021-05-16T23:07:11.164" v="537" actId="931"/>
          <ac:spMkLst>
            <pc:docMk/>
            <pc:sldMk cId="1259818226" sldId="781"/>
            <ac:spMk id="3" creationId="{DFD9BBED-ACF2-46C7-96F0-3BB30F9457A9}"/>
          </ac:spMkLst>
        </pc:spChg>
        <pc:picChg chg="add mod">
          <ac:chgData name="Westermayr, Julia" userId="fbf5c3d4-ef48-47fb-adaa-7b68354de2bc" providerId="ADAL" clId="{11C7CB59-0299-46CC-9748-C832F733F21D}" dt="2021-05-16T23:07:14.386" v="539" actId="1076"/>
          <ac:picMkLst>
            <pc:docMk/>
            <pc:sldMk cId="1259818226" sldId="781"/>
            <ac:picMk id="6" creationId="{A26072B4-BF7B-40B2-9A8F-1E2200C01A2F}"/>
          </ac:picMkLst>
        </pc:picChg>
        <pc:picChg chg="add mod modCrop">
          <ac:chgData name="Westermayr, Julia" userId="fbf5c3d4-ef48-47fb-adaa-7b68354de2bc" providerId="ADAL" clId="{11C7CB59-0299-46CC-9748-C832F733F21D}" dt="2021-05-16T23:04:54.328" v="535" actId="1035"/>
          <ac:picMkLst>
            <pc:docMk/>
            <pc:sldMk cId="1259818226" sldId="781"/>
            <ac:picMk id="7" creationId="{BC80729B-F916-4AF6-9940-F13A37F0E618}"/>
          </ac:picMkLst>
        </pc:picChg>
        <pc:picChg chg="add mod">
          <ac:chgData name="Westermayr, Julia" userId="fbf5c3d4-ef48-47fb-adaa-7b68354de2bc" providerId="ADAL" clId="{11C7CB59-0299-46CC-9748-C832F733F21D}" dt="2021-05-16T23:07:24.379" v="570" actId="1076"/>
          <ac:picMkLst>
            <pc:docMk/>
            <pc:sldMk cId="1259818226" sldId="781"/>
            <ac:picMk id="9" creationId="{87A0D35B-ADD9-4F46-BE3E-74D3EEE70968}"/>
          </ac:picMkLst>
        </pc:picChg>
        <pc:picChg chg="add mod">
          <ac:chgData name="Westermayr, Julia" userId="fbf5c3d4-ef48-47fb-adaa-7b68354de2bc" providerId="ADAL" clId="{11C7CB59-0299-46CC-9748-C832F733F21D}" dt="2021-05-16T23:08:14.223" v="582" actId="1076"/>
          <ac:picMkLst>
            <pc:docMk/>
            <pc:sldMk cId="1259818226" sldId="781"/>
            <ac:picMk id="10" creationId="{706354F6-E20E-42A6-91FE-49282227798A}"/>
          </ac:picMkLst>
        </pc:picChg>
      </pc:sldChg>
      <pc:sldChg chg="modAnim">
        <pc:chgData name="Westermayr, Julia" userId="fbf5c3d4-ef48-47fb-adaa-7b68354de2bc" providerId="ADAL" clId="{11C7CB59-0299-46CC-9748-C832F733F21D}" dt="2021-05-16T22:33:46.613" v="16"/>
        <pc:sldMkLst>
          <pc:docMk/>
          <pc:sldMk cId="2378744181" sldId="782"/>
        </pc:sldMkLst>
      </pc:sldChg>
      <pc:sldChg chg="modSp add mod modAnim modNotesTx">
        <pc:chgData name="Westermayr, Julia" userId="fbf5c3d4-ef48-47fb-adaa-7b68354de2bc" providerId="ADAL" clId="{11C7CB59-0299-46CC-9748-C832F733F21D}" dt="2021-05-16T22:58:56.704" v="495" actId="20577"/>
        <pc:sldMkLst>
          <pc:docMk/>
          <pc:sldMk cId="2527810405" sldId="785"/>
        </pc:sldMkLst>
        <pc:spChg chg="mod">
          <ac:chgData name="Westermayr, Julia" userId="fbf5c3d4-ef48-47fb-adaa-7b68354de2bc" providerId="ADAL" clId="{11C7CB59-0299-46CC-9748-C832F733F21D}" dt="2021-05-16T22:57:32.864" v="489" actId="403"/>
          <ac:spMkLst>
            <pc:docMk/>
            <pc:sldMk cId="2527810405" sldId="785"/>
            <ac:spMk id="2" creationId="{9D30C31F-210C-442A-A100-AE4E54DDBA69}"/>
          </ac:spMkLst>
        </pc:spChg>
        <pc:spChg chg="mod">
          <ac:chgData name="Westermayr, Julia" userId="fbf5c3d4-ef48-47fb-adaa-7b68354de2bc" providerId="ADAL" clId="{11C7CB59-0299-46CC-9748-C832F733F21D}" dt="2021-05-16T22:55:55.918" v="478" actId="5793"/>
          <ac:spMkLst>
            <pc:docMk/>
            <pc:sldMk cId="2527810405" sldId="785"/>
            <ac:spMk id="5" creationId="{286B8E99-F7CD-43F2-BDCD-946D0F1EB4F5}"/>
          </ac:spMkLst>
        </pc:spChg>
        <pc:spChg chg="mod">
          <ac:chgData name="Westermayr, Julia" userId="fbf5c3d4-ef48-47fb-adaa-7b68354de2bc" providerId="ADAL" clId="{11C7CB59-0299-46CC-9748-C832F733F21D}" dt="2021-05-16T22:58:03.192" v="492" actId="1076"/>
          <ac:spMkLst>
            <pc:docMk/>
            <pc:sldMk cId="2527810405" sldId="785"/>
            <ac:spMk id="16" creationId="{0878BC8A-5ED5-45FE-8796-5770A7D69E2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D7CAC4-8391-475E-8582-73D8B20200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4584A-88A0-44CA-A067-3EE2B6A551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38887-7551-4888-86C5-93C2ACB4F789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3EE04-7203-4F35-9347-80E09D18E2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94A1B-B9FF-4C36-8323-16B76FDA00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35F24-E1FA-498E-8812-A84F4C85E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28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9462D-3831-EA4C-A7CF-5098979AEDCD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692CC-181A-1247-83EB-4C6D18CB3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05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Proton coupled e-transfer </a:t>
            </a:r>
            <a:r>
              <a:rPr lang="de-AT" dirty="0">
                <a:sym typeface="Wingdings" panose="05000000000000000000" pitchFamily="2" charset="2"/>
              </a:rPr>
              <a:t> photosynthesis; dityrosine crosslinking  skin alteration ; </a:t>
            </a:r>
            <a:r>
              <a:rPr lang="en-US" sz="1200" dirty="0">
                <a:latin typeface="+mn-lt"/>
                <a:cs typeface="+mn-cs"/>
              </a:rPr>
              <a:t>No explanation to experimental findings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5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6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35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Phenol photodissociation; C-C bond cleavage for p-2-aminoethylphenol; </a:t>
            </a:r>
            <a:r>
              <a:rPr lang="en-US" dirty="0"/>
              <a:t>(200nm/240nm) pump/probe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10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What I want you to take home is... Yet we are just at the beginning o funderstanding this exciting reaction mechanism and some of natures secrets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04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66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10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But </a:t>
            </a:r>
            <a:r>
              <a:rPr lang="de-AT" dirty="0" err="1"/>
              <a:t>whyso</a:t>
            </a:r>
            <a:r>
              <a:rPr lang="de-AT" dirty="0"/>
              <a:t> </a:t>
            </a:r>
            <a:r>
              <a:rPr lang="de-AT" dirty="0" err="1"/>
              <a:t>difficult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excited</a:t>
            </a:r>
            <a:r>
              <a:rPr lang="de-AT" dirty="0"/>
              <a:t> </a:t>
            </a:r>
            <a:r>
              <a:rPr lang="de-AT" dirty="0" err="1"/>
              <a:t>states</a:t>
            </a:r>
            <a:r>
              <a:rPr lang="de-AT" dirty="0"/>
              <a:t> and </a:t>
            </a:r>
            <a:r>
              <a:rPr lang="de-AT" dirty="0" err="1"/>
              <a:t>yet</a:t>
            </a:r>
            <a:r>
              <a:rPr lang="de-AT" dirty="0"/>
              <a:t> </a:t>
            </a:r>
            <a:r>
              <a:rPr lang="de-AT" dirty="0" err="1"/>
              <a:t>only</a:t>
            </a:r>
            <a:r>
              <a:rPr lang="de-AT" dirty="0"/>
              <a:t> </a:t>
            </a:r>
            <a:r>
              <a:rPr lang="de-AT" dirty="0" err="1"/>
              <a:t>shown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ground</a:t>
            </a:r>
            <a:r>
              <a:rPr lang="de-AT" dirty="0"/>
              <a:t> </a:t>
            </a:r>
            <a:r>
              <a:rPr lang="de-AT" dirty="0" err="1"/>
              <a:t>state</a:t>
            </a:r>
            <a:r>
              <a:rPr lang="de-AT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91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0CDF4-A6C0-49E9-8CD8-19053BAB87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C156249-7C5A-4795-8890-45F7822A12A4}" type="slidenum">
              <a:t>36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8C33A-A936-4236-8A1D-990A66D8BE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62517B-570B-4975-A41D-69F48E72B7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Proton coupled e-transfer </a:t>
            </a:r>
            <a:r>
              <a:rPr lang="de-AT" dirty="0">
                <a:sym typeface="Wingdings" panose="05000000000000000000" pitchFamily="2" charset="2"/>
              </a:rPr>
              <a:t> photosynthesis; dityrosine crosslinking  skin alteration ; </a:t>
            </a:r>
            <a:r>
              <a:rPr lang="en-US" sz="1200" dirty="0">
                <a:latin typeface="+mn-lt"/>
                <a:cs typeface="+mn-cs"/>
              </a:rPr>
              <a:t>No explanation to experimental findings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52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6C297-619F-4F13-9BDE-65F915414A7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859F1AA-86E0-43A7-8C53-649EF9700F21}" type="slidenum">
              <a:t>37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CC136-CB36-4D29-A722-B5B1C4F1B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F6EFB-2ECD-43FE-BEC8-E86AA58CCA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8DAAA-3AE7-44AE-AEB5-637BDAA2E7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71A4A9-07A1-4B54-BD85-6A5AC38F6553}" type="slidenum">
              <a:t>38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26FDD-9A04-4663-A6CA-8D6B48C516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4F2C0-6AE4-470F-8E54-080351C055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56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3327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7240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1075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139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717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4714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0932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52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In </a:t>
            </a:r>
            <a:r>
              <a:rPr lang="de-AT" dirty="0" err="1"/>
              <a:t>principle</a:t>
            </a:r>
            <a:r>
              <a:rPr lang="de-AT" dirty="0"/>
              <a:t>,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find </a:t>
            </a:r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relation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. E.g. Human </a:t>
            </a:r>
            <a:r>
              <a:rPr lang="de-AT" dirty="0" err="1"/>
              <a:t>brain</a:t>
            </a:r>
            <a:r>
              <a:rPr lang="de-AT" dirty="0"/>
              <a:t> </a:t>
            </a:r>
            <a:r>
              <a:rPr lang="de-AT" dirty="0" err="1"/>
              <a:t>fails</a:t>
            </a:r>
            <a:endParaRPr lang="de-AT" dirty="0"/>
          </a:p>
          <a:p>
            <a:r>
              <a:rPr lang="de-AT" dirty="0"/>
              <a:t>Fast/</a:t>
            </a:r>
            <a:r>
              <a:rPr lang="de-AT" dirty="0" err="1"/>
              <a:t>cheap</a:t>
            </a:r>
            <a:r>
              <a:rPr lang="de-AT" dirty="0"/>
              <a:t> </a:t>
            </a:r>
            <a:r>
              <a:rPr lang="de-AT" dirty="0" err="1"/>
              <a:t>compared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</a:p>
          <a:p>
            <a:pPr marL="0" indent="0">
              <a:buNone/>
            </a:pPr>
            <a:r>
              <a:rPr lang="de-AT" dirty="0"/>
              <a:t>  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methods</a:t>
            </a:r>
            <a:endParaRPr lang="de-AT" dirty="0"/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111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FB7F5-C19D-4520-BCE4-6682361E55A1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429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92CC-181A-1247-83EB-4C6D18CB3B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0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31C1-61C8-4784-800E-ED161FFD1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3AB09-02F3-4D5C-82A4-8F2B8EA79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4632-7E8E-47A1-9B33-0E1582F6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6F309-7FF3-4393-BBF9-969EFA9D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1E49C-33F2-4273-A7AE-8DB28DFD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A63E-66FA-C04C-936F-FEB1E38EC1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D59E9-50C4-4953-A5F2-27B834A80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5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4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5217-ACFF-4A5F-940E-4EEA6AF6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37F02-39BE-4E32-836B-E53498ABD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AD57A-A821-43D6-826F-EF900A7A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B3F85-18F3-43B7-B126-DF9787A3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ECF90-088C-4464-B564-DF842E8F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057A2-C6ED-4C27-9E71-A5464559E73A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A3643B-2BD0-459B-890B-01F5AFCA6CE2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EE7F686-04E6-4F1C-9D5F-BE77A554E6C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FD58619-06F6-4A85-AAB0-E09D6CBD0E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0779620-A1DC-4541-BADA-EB82455D2A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A6AB48-28FD-472F-AB75-DF3C27CDCB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CB7FB12-16C4-4C6D-8058-0A6E771A6B1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4D8842-63D6-460E-B227-CA32DAC352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62BB39-CD8A-40C9-B9CC-29B8A5783D0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72654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0526F9-F33A-4508-A5C1-F8850DD1E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2D66B-24F7-4DEA-B9AE-135417251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400AF-35EE-4D4D-98DF-D7FDC742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6FD79-6945-4970-B2CB-62C8AE07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21F63-C751-4A2C-B1B5-E62596BC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E2D8EA-8DE1-4A81-A9B8-CB58D8BD1448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A2917F-91EB-40A9-BBC9-103D11309530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7F80580-9865-45A9-8C52-7356B11C7C2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E3EBE89-81AD-4080-B3A2-D33D4A96FF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F32905B-619E-4596-8E69-40FA2BAA71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0094B3-4C80-4633-9C2D-9199D1307E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44CA0-25EA-4736-AA6B-4372515D588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9FAA8F-715B-4758-AAC6-454F717EAD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598242-198D-4EBD-A5C5-8B2A874766A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07985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78310" y="156275"/>
            <a:ext cx="11435379" cy="1325563"/>
          </a:xfrm>
        </p:spPr>
        <p:txBody>
          <a:bodyPr>
            <a:normAutofit/>
          </a:bodyPr>
          <a:lstStyle>
            <a:lvl1pPr>
              <a:defRPr sz="4800" b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95E3CF5-7C8B-AF47-9E78-3C1D9C1BB41F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78311" y="1641288"/>
            <a:ext cx="11435378" cy="435133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7C01260-BB86-EF41-8D6C-C61161181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909" y="6356351"/>
            <a:ext cx="2320068" cy="365125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F62A63E-66FA-C04C-936F-FEB1E38EC13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9E883-D1EB-E647-A36F-2063BDB37573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CAE444-0AF7-4746-A98A-BC5AD7C7F5CF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BBA1EE8-92B5-3447-8ED2-AF41E8A67BB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84A3FC-F4B1-0447-8C81-6FC707611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5FB5441-5643-9E4E-BE9F-79F441EA14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012E647-D0F7-964C-8406-D5D65477EC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83DC24-2E2C-2044-B6F8-F15318D30D2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90B5C8-0953-8E47-BC88-5502FECEE9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5DC8DF-563A-FE4F-9A4B-E6E8011625B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1843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F8825-F9E0-4A8F-8DB0-686C96BBDF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3846F-8197-4136-8D07-521AF79042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5585C-CE93-4D04-9AE0-C1E9B77B03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92CA1A-CDE6-4A3C-866D-A469BC6F5CE0}" type="slidenum">
              <a:t>‹#›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4051E6-C77A-4446-AB2E-CFB022CCA9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560" y="273354"/>
            <a:ext cx="10972120" cy="114468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D102D-A02B-4D86-AEC7-49DAA33AA2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560" y="1604514"/>
            <a:ext cx="10972120" cy="397715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827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DB1A-2E8E-4250-B95A-68CEE0DA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9D537-6BF4-48FD-88CC-985C88E18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EDABE-A218-40A2-A170-C712F55D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E182-6344-4242-A938-3BFC194F930A}" type="datetimeFigureOut">
              <a:rPr lang="de-AT" smtClean="0"/>
              <a:t>26.05.2021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0F8E-662B-441B-B32E-C653FB91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3F6C6-62B5-4A08-BD86-F279E4CC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‹#›</a:t>
            </a:fld>
            <a:endParaRPr lang="de-A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5A9866-EBA3-4052-8E66-DA63C381CB1A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D6654C-05E2-45F4-A391-193A752640F9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73FAE3E-CBE1-4F17-B463-789996977BFE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D8382F7-87E2-48EB-8A6A-E3CEAB3ECD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77BEAA7-056B-4C5D-B278-834BFE1E22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DE399AA-4081-4324-A011-E54ECBED21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115DB4-770E-4475-8A76-A20FF8D3C23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CEC4A0-9C1F-4D48-B0DD-C5E5251F4F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AA1897-85AB-495D-B969-DFD77307843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080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94E6-6FA9-4FD7-B2F3-7C4F5AEE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F4990-BACB-4092-9726-40E25F16F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AF44C-ACE0-421D-A1D0-243004E1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60FB1-2A51-574E-A606-D045DE9CB8F0}" type="datetime1">
              <a:rPr lang="en-GB" smtClean="0"/>
              <a:t>26/05/2021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739D8-874B-4FC7-839B-2F68AA7A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476A9-1128-4BF8-9993-2720605A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2A63E-66FA-C04C-936F-FEB1E38EC1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D95C0-E85C-4E56-91D5-BDC6D91A2D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458" y="501650"/>
            <a:ext cx="12191543" cy="63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631A-0B5F-44C6-B146-989C6C699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830-C8D4-4381-A961-9D015F6C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740CB-0D9B-471D-9E9B-30DCBEA03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B7859-7ED2-4AB4-A941-2B8DEB7D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29A94-83E2-4BFC-B01B-34F6B14F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DD2F6-B9FC-4078-8B55-065969E1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813F1A-5087-4985-8673-5A278A047310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4B44AC-D251-46E6-ABB6-5AF1468AABE9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C347811-1A48-480D-9C1C-EDFBE064C07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182154-56D2-4981-B555-2559E103E8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B8F2831-E499-4AA6-8868-C4BD98F628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81B46D-AC21-4C4A-AC03-72DDCDD127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636CEF-0D0D-43CD-A8BA-E377C58657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BFD8C0-FF5F-4DED-BE33-FE97F82D39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D54BC2-C409-4C30-8834-9E75716E77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3226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7B61-CBD8-46A3-B2CD-A08F3512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BD051-4F03-499C-8EE5-200F2F8F1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3F849-90B5-4037-94EE-7C5C795B4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1AEF5-8440-43E6-AF34-F76672E9A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96964C-6D0E-4970-804E-F655365B7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300B37-0126-4D18-A9E1-1911B6AE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7B956-7DFE-41F8-A76D-52E6CF86F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7F9131-F175-4BB9-8D2A-AFF64C10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D47661-0ED5-4B2C-B687-9B6D4A6362F0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6D4A8F-53E7-4F40-B7FC-CEC233FCC6E6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BE7E047-8790-459D-9595-0A92A339965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FD11F80-AD99-43AF-8A54-5EE19A4D28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429FE7-8AAE-4DBF-A95C-8B5048D163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AB0307-50BE-4859-9251-B2C5101800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76E9BE5-054E-4409-8562-A7DF6C1EF04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FC0EED-3F44-4443-9783-F832F4E2B3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623BB9-7EB8-449F-AF16-717259E6C1B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21393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40A1-5C77-49E9-8AC8-D12C67E9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9CB65-9A93-418E-A387-8E441150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17258-F1FD-49BD-95AB-7542F52D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92D3E-C656-40FB-BBDC-FC92B06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9697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52CF9-6038-4CFF-8252-3AC574A1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60794-A8AB-4635-845C-8674F18D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3B75B-BDF6-46B3-B4D8-1EE9B5B1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7B97F6-95EF-455C-AA6A-FD654E4FD208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66CA46-0514-4CFE-A647-B20C8B714FAE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3557109-6513-4B62-9AC3-68C12E1A3EF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0873E93-F97C-40A9-87BE-92E5C733FEA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3056353-BEF2-476C-88F8-3C166B89A7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BACF27A-F8AB-447F-83EF-70573B258A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AC5061D-F912-4645-9494-7C8B8C8982F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AC3918-0166-460E-AC5B-F1337211A0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AFD267-368B-4BA8-BB5F-6BF8CD47930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10769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439E-C5B4-4911-A9E4-B2D03153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2678-C3F9-48C2-B0B9-E0DA72705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1BA18-1C57-4EF9-8388-4538FBC04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2D7BF-57D1-4B4D-B1F3-6E9C8AE3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E21D8-DA5E-4F78-96C6-51DAB328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EFB93-AC01-4AA2-9F34-DE8F2CFC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7DDC0F-EFCC-492E-A537-E10FF8706E65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F4A079-A2A7-478E-9A2A-E5A176EB2B22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F5473A1-D874-43B6-864F-DB059F192F8D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3E3CE1A-6D3B-45CA-8BEC-F011A59F81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478AC1-135F-4D14-8E55-6D279D0946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042F4A-D788-4319-A2F1-AF431F633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E1E95E-7D5D-43E0-9825-45574E55D9B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BF561D8-E78F-4355-A53B-9D3C70515F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1DBD9C0-575B-4A5D-AB82-301306FA265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87872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2704-71D8-4949-B99C-8BC33983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8088FB-B4B1-4ED3-A586-44780C038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9822F-5E00-4882-B318-C3F79CE09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C8121-9AF9-415E-8C4B-9C0AF8DB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E0026-631B-49D5-B8EB-11FECE5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0C631-366A-435F-9D79-759202CB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6AA357-A325-48D4-9002-95B4B7D233B9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D892A2-13E5-4CCC-A078-830088CBC8A9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4CFC00F-3735-4390-9284-F99199F89E3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33F8FB1-D18E-48B0-B947-83CBDFBDC4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7B16E07-14F2-43B1-A025-515C956CE5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065A42-1269-43A7-B056-4BF1D737B3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03F2DF-BE1F-4DD0-9BE5-06178E585B0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9DA56A-1EEA-4774-B214-DA95FBEC04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886F4E3-F9FD-4E53-8570-854A7F134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70978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1527E2-F6C7-47A1-A90E-B9BCF167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17FFF-5FB8-4E08-B825-6077760E0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B6C50-BB42-4670-9F1E-4516F4666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259E6-702D-49C5-B179-A0C0F94C3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6693C-D4B6-421A-BC34-A6F1EB412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7527E-D563-4124-B1AD-FDF2C3526FE4}"/>
              </a:ext>
            </a:extLst>
          </p:cNvPr>
          <p:cNvGrpSpPr/>
          <p:nvPr userDrawn="1"/>
        </p:nvGrpSpPr>
        <p:grpSpPr>
          <a:xfrm>
            <a:off x="-118872" y="6196899"/>
            <a:ext cx="12310872" cy="664278"/>
            <a:chOff x="-118872" y="6196899"/>
            <a:chExt cx="12310872" cy="6642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F3350D-92A1-4575-8EBF-30B7242192C2}"/>
                </a:ext>
              </a:extLst>
            </p:cNvPr>
            <p:cNvGrpSpPr/>
            <p:nvPr userDrawn="1"/>
          </p:nvGrpSpPr>
          <p:grpSpPr>
            <a:xfrm>
              <a:off x="-118872" y="6196902"/>
              <a:ext cx="12310872" cy="664275"/>
              <a:chOff x="32537" y="4554908"/>
              <a:chExt cx="9233155" cy="4982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CEAD745-B84F-4AFC-B3FA-573380E1A07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91" t="58814" r="5818" b="14963"/>
              <a:stretch/>
            </p:blipFill>
            <p:spPr>
              <a:xfrm>
                <a:off x="7601198" y="4841183"/>
                <a:ext cx="866775" cy="211931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83FF5BD-9EF6-4E8A-9668-84F5062B066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537" y="4554908"/>
                <a:ext cx="7721061" cy="0"/>
              </a:xfrm>
              <a:prstGeom prst="line">
                <a:avLst/>
              </a:prstGeom>
              <a:ln w="12700" cap="rnd">
                <a:solidFill>
                  <a:srgbClr val="481D6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B7A5D3C-03C9-4055-BD91-EC7CA0F195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10810" y="4554908"/>
                <a:ext cx="954882" cy="0"/>
              </a:xfrm>
              <a:prstGeom prst="line">
                <a:avLst/>
              </a:prstGeom>
              <a:ln w="12700" cap="rnd">
                <a:solidFill>
                  <a:srgbClr val="481D6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A50D9C-40FE-4541-8DE0-B838F84435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5874" y="6196899"/>
              <a:ext cx="209549" cy="372176"/>
            </a:xfrm>
            <a:prstGeom prst="line">
              <a:avLst/>
            </a:prstGeom>
            <a:ln w="12700" cap="rnd">
              <a:solidFill>
                <a:srgbClr val="471C6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A560199-F154-470B-9604-2A817002D1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385423" y="6286501"/>
              <a:ext cx="164777" cy="282574"/>
            </a:xfrm>
            <a:prstGeom prst="line">
              <a:avLst/>
            </a:prstGeom>
            <a:ln w="12700" cap="rnd">
              <a:solidFill>
                <a:srgbClr val="471C6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871D39-0C31-4D3E-AC5C-1DB7202986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50200" y="6286500"/>
              <a:ext cx="159075" cy="282575"/>
            </a:xfrm>
            <a:prstGeom prst="line">
              <a:avLst/>
            </a:prstGeom>
            <a:ln w="12700" cap="rnd">
              <a:solidFill>
                <a:srgbClr val="471C6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3960F6-ADD0-4320-9FE5-78A8D3DB939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709275" y="6196899"/>
              <a:ext cx="209550" cy="372176"/>
            </a:xfrm>
            <a:prstGeom prst="line">
              <a:avLst/>
            </a:prstGeom>
            <a:ln w="12700" cap="rnd">
              <a:solidFill>
                <a:srgbClr val="471C6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43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0.jpe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openxmlformats.org/officeDocument/2006/relationships/image" Target="../media/image5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54.jp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23.sv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8.jpeg"/><Relationship Id="rId5" Type="http://schemas.openxmlformats.org/officeDocument/2006/relationships/image" Target="../media/image630.png"/><Relationship Id="rId10" Type="http://schemas.openxmlformats.org/officeDocument/2006/relationships/image" Target="../media/image67.jpg"/><Relationship Id="rId4" Type="http://schemas.openxmlformats.org/officeDocument/2006/relationships/image" Target="../media/image27.png"/><Relationship Id="rId9" Type="http://schemas.openxmlformats.org/officeDocument/2006/relationships/image" Target="../media/image6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7.png"/><Relationship Id="rId7" Type="http://schemas.openxmlformats.org/officeDocument/2006/relationships/image" Target="../media/image73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58.png"/><Relationship Id="rId4" Type="http://schemas.openxmlformats.org/officeDocument/2006/relationships/image" Target="../media/image84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810.png"/><Relationship Id="rId7" Type="http://schemas.openxmlformats.org/officeDocument/2006/relationships/image" Target="../media/image22.png"/><Relationship Id="rId12" Type="http://schemas.openxmlformats.org/officeDocument/2006/relationships/image" Target="../media/image7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0.png"/><Relationship Id="rId11" Type="http://schemas.openxmlformats.org/officeDocument/2006/relationships/image" Target="../media/image70.png"/><Relationship Id="rId5" Type="http://schemas.openxmlformats.org/officeDocument/2006/relationships/image" Target="../media/image108.png"/><Relationship Id="rId10" Type="http://schemas.openxmlformats.org/officeDocument/2006/relationships/image" Target="../media/image980.png"/><Relationship Id="rId4" Type="http://schemas.openxmlformats.org/officeDocument/2006/relationships/image" Target="../media/image107.png"/><Relationship Id="rId9" Type="http://schemas.openxmlformats.org/officeDocument/2006/relationships/image" Target="../media/image9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0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0.png"/><Relationship Id="rId5" Type="http://schemas.openxmlformats.org/officeDocument/2006/relationships/image" Target="../media/image1030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15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76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76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29.svg"/><Relationship Id="rId5" Type="http://schemas.openxmlformats.org/officeDocument/2006/relationships/image" Target="../media/image42.png"/><Relationship Id="rId10" Type="http://schemas.openxmlformats.org/officeDocument/2006/relationships/image" Target="../media/image28.png"/><Relationship Id="rId4" Type="http://schemas.openxmlformats.org/officeDocument/2006/relationships/image" Target="../media/image41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8007AD-6C21-FB43-9EBE-126279825E0B}"/>
              </a:ext>
            </a:extLst>
          </p:cNvPr>
          <p:cNvSpPr txBox="1">
            <a:spLocks/>
          </p:cNvSpPr>
          <p:nvPr/>
        </p:nvSpPr>
        <p:spPr>
          <a:xfrm>
            <a:off x="310777" y="2781696"/>
            <a:ext cx="11319436" cy="51839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algn="ctr"/>
            <a:r>
              <a:rPr lang="en-US" dirty="0">
                <a:solidFill>
                  <a:srgbClr val="511C6C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Machine Learning for Surface Hopping Molecular Dynamics: </a:t>
            </a:r>
            <a:r>
              <a:rPr lang="en-US" dirty="0">
                <a:solidFill>
                  <a:srgbClr val="481D6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The Case of Excited Tyrosine</a:t>
            </a:r>
          </a:p>
          <a:p>
            <a:endParaRPr lang="en-US" dirty="0">
              <a:solidFill>
                <a:srgbClr val="511C6C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DA8178E-6F4D-3C48-9BDB-0ED6BE43534F}"/>
              </a:ext>
            </a:extLst>
          </p:cNvPr>
          <p:cNvSpPr txBox="1">
            <a:spLocks/>
          </p:cNvSpPr>
          <p:nvPr/>
        </p:nvSpPr>
        <p:spPr>
          <a:xfrm>
            <a:off x="310777" y="3299379"/>
            <a:ext cx="9721567" cy="44570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rgbClr val="481D69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FEF45F0-65FD-6A4A-9B6C-9F80CFABAEFB}"/>
              </a:ext>
            </a:extLst>
          </p:cNvPr>
          <p:cNvSpPr txBox="1">
            <a:spLocks/>
          </p:cNvSpPr>
          <p:nvPr/>
        </p:nvSpPr>
        <p:spPr>
          <a:xfrm>
            <a:off x="310775" y="4262769"/>
            <a:ext cx="11319437" cy="44570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u="sng" dirty="0">
                <a:solidFill>
                  <a:srgbClr val="481D6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Julia Westermayr</a:t>
            </a:r>
            <a:endParaRPr lang="en-US" sz="2400" dirty="0">
              <a:solidFill>
                <a:srgbClr val="481D69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1D870E-C931-A04D-B5F1-609F092902A4}"/>
              </a:ext>
            </a:extLst>
          </p:cNvPr>
          <p:cNvCxnSpPr>
            <a:cxnSpLocks/>
          </p:cNvCxnSpPr>
          <p:nvPr/>
        </p:nvCxnSpPr>
        <p:spPr>
          <a:xfrm>
            <a:off x="430305" y="4055980"/>
            <a:ext cx="11199907" cy="0"/>
          </a:xfrm>
          <a:prstGeom prst="line">
            <a:avLst/>
          </a:prstGeom>
          <a:ln>
            <a:solidFill>
              <a:srgbClr val="481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38FF4EF1-42C5-A546-B90E-174C23CB56ED}"/>
              </a:ext>
            </a:extLst>
          </p:cNvPr>
          <p:cNvSpPr txBox="1">
            <a:spLocks/>
          </p:cNvSpPr>
          <p:nvPr/>
        </p:nvSpPr>
        <p:spPr>
          <a:xfrm>
            <a:off x="310776" y="4707764"/>
            <a:ext cx="11319437" cy="44570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481D6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Department of Chemistry, University of Warwick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F283897-3A24-BB40-8507-A29F255A0A2B}"/>
              </a:ext>
            </a:extLst>
          </p:cNvPr>
          <p:cNvSpPr txBox="1">
            <a:spLocks/>
          </p:cNvSpPr>
          <p:nvPr/>
        </p:nvSpPr>
        <p:spPr>
          <a:xfrm>
            <a:off x="310775" y="5152759"/>
            <a:ext cx="11319437" cy="44570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rgbClr val="481D6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VISTA Webinar</a:t>
            </a:r>
          </a:p>
          <a:p>
            <a:pPr algn="ctr"/>
            <a:r>
              <a:rPr lang="en-US" sz="2133" dirty="0">
                <a:solidFill>
                  <a:srgbClr val="481D69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May 26, 2021</a:t>
            </a:r>
          </a:p>
        </p:txBody>
      </p:sp>
      <p:pic>
        <p:nvPicPr>
          <p:cNvPr id="9" name="Grafik 17">
            <a:extLst>
              <a:ext uri="{FF2B5EF4-FFF2-40B4-BE49-F238E27FC236}">
                <a16:creationId xmlns:a16="http://schemas.microsoft.com/office/drawing/2014/main" id="{BF82B12E-F17E-4524-9849-6F178550DE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9757" l="31881" r="63249">
                        <a14:backgroundMark x1="41133" y1="10441" x2="41133" y2="10441"/>
                        <a14:backgroundMark x1="38010" y1="9451" x2="44512" y2="17642"/>
                        <a14:backgroundMark x1="46120" y1="13771" x2="47378" y2="3150"/>
                        <a14:backgroundMark x1="50874" y1="7471" x2="58867" y2="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4375" b="22481"/>
          <a:stretch/>
        </p:blipFill>
        <p:spPr>
          <a:xfrm rot="19410847">
            <a:off x="78559" y="5010987"/>
            <a:ext cx="2874168" cy="1690449"/>
          </a:xfrm>
          <a:prstGeom prst="rect">
            <a:avLst/>
          </a:prstGeom>
        </p:spPr>
      </p:pic>
      <p:pic>
        <p:nvPicPr>
          <p:cNvPr id="10" name="Grafik 4">
            <a:extLst>
              <a:ext uri="{FF2B5EF4-FFF2-40B4-BE49-F238E27FC236}">
                <a16:creationId xmlns:a16="http://schemas.microsoft.com/office/drawing/2014/main" id="{6DA7F220-52B4-4140-8FAB-A3B05DBCF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410847">
            <a:off x="1951061" y="4526945"/>
            <a:ext cx="975452" cy="569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9478E-5A9C-4C25-9E14-21D626E784D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60" y="4113232"/>
            <a:ext cx="3228340" cy="252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4">
            <a:extLst>
              <a:ext uri="{FF2B5EF4-FFF2-40B4-BE49-F238E27FC236}">
                <a16:creationId xmlns:a16="http://schemas.microsoft.com/office/drawing/2014/main" id="{4A3397BF-1FBC-4F1F-8248-39151A385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410847">
            <a:off x="1951062" y="4526944"/>
            <a:ext cx="975452" cy="5698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76A82C-B75D-4FB6-A1E4-19D1C7CA140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61" y="4113231"/>
            <a:ext cx="3228340" cy="2524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202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447" y="255882"/>
            <a:ext cx="8177893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  <a:latin typeface="+mn-lt"/>
              </a:rPr>
              <a:t>ML photoynamics simulations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7937E0D-C026-43E1-BE5E-A2FE02EFE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47849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Finding</a:t>
            </a:r>
            <a:r>
              <a:rPr lang="de-AT" dirty="0"/>
              <a:t> a </a:t>
            </a:r>
            <a:r>
              <a:rPr lang="de-AT" dirty="0" err="1"/>
              <a:t>relation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an </a:t>
            </a:r>
            <a:r>
              <a:rPr lang="de-AT" dirty="0" err="1"/>
              <a:t>input</a:t>
            </a:r>
            <a:r>
              <a:rPr lang="de-AT" dirty="0"/>
              <a:t> and an </a:t>
            </a:r>
            <a:r>
              <a:rPr lang="de-AT" dirty="0" err="1"/>
              <a:t>output</a:t>
            </a:r>
            <a:endParaRPr lang="de-AT" dirty="0"/>
          </a:p>
        </p:txBody>
      </p:sp>
      <p:sp>
        <p:nvSpPr>
          <p:cNvPr id="8" name="Flowchart: Manual Operation 4"/>
          <p:cNvSpPr/>
          <p:nvPr/>
        </p:nvSpPr>
        <p:spPr>
          <a:xfrm rot="16504982" flipV="1">
            <a:off x="8881998" y="1784061"/>
            <a:ext cx="3627814" cy="352020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1642"/>
              <a:gd name="connsiteX1" fmla="*/ 10000 w 10000"/>
              <a:gd name="connsiteY1" fmla="*/ 0 h 11642"/>
              <a:gd name="connsiteX2" fmla="*/ 8000 w 10000"/>
              <a:gd name="connsiteY2" fmla="*/ 10000 h 11642"/>
              <a:gd name="connsiteX3" fmla="*/ 3520 w 10000"/>
              <a:gd name="connsiteY3" fmla="*/ 11642 h 11642"/>
              <a:gd name="connsiteX4" fmla="*/ 0 w 10000"/>
              <a:gd name="connsiteY4" fmla="*/ 0 h 11642"/>
              <a:gd name="connsiteX0" fmla="*/ 0 w 10000"/>
              <a:gd name="connsiteY0" fmla="*/ 0 h 11735"/>
              <a:gd name="connsiteX1" fmla="*/ 10000 w 10000"/>
              <a:gd name="connsiteY1" fmla="*/ 0 h 11735"/>
              <a:gd name="connsiteX2" fmla="*/ 5589 w 10000"/>
              <a:gd name="connsiteY2" fmla="*/ 11735 h 11735"/>
              <a:gd name="connsiteX3" fmla="*/ 3520 w 10000"/>
              <a:gd name="connsiteY3" fmla="*/ 11642 h 11735"/>
              <a:gd name="connsiteX4" fmla="*/ 0 w 10000"/>
              <a:gd name="connsiteY4" fmla="*/ 0 h 11735"/>
              <a:gd name="connsiteX0" fmla="*/ 0 w 8338"/>
              <a:gd name="connsiteY0" fmla="*/ 768 h 11735"/>
              <a:gd name="connsiteX1" fmla="*/ 8338 w 8338"/>
              <a:gd name="connsiteY1" fmla="*/ 0 h 11735"/>
              <a:gd name="connsiteX2" fmla="*/ 3927 w 8338"/>
              <a:gd name="connsiteY2" fmla="*/ 11735 h 11735"/>
              <a:gd name="connsiteX3" fmla="*/ 1858 w 8338"/>
              <a:gd name="connsiteY3" fmla="*/ 11642 h 11735"/>
              <a:gd name="connsiteX4" fmla="*/ 0 w 8338"/>
              <a:gd name="connsiteY4" fmla="*/ 768 h 11735"/>
              <a:gd name="connsiteX0" fmla="*/ 0 w 10338"/>
              <a:gd name="connsiteY0" fmla="*/ 410 h 10000"/>
              <a:gd name="connsiteX1" fmla="*/ 10338 w 10338"/>
              <a:gd name="connsiteY1" fmla="*/ 0 h 10000"/>
              <a:gd name="connsiteX2" fmla="*/ 5048 w 10338"/>
              <a:gd name="connsiteY2" fmla="*/ 10000 h 10000"/>
              <a:gd name="connsiteX3" fmla="*/ 2566 w 10338"/>
              <a:gd name="connsiteY3" fmla="*/ 9921 h 10000"/>
              <a:gd name="connsiteX4" fmla="*/ 0 w 10338"/>
              <a:gd name="connsiteY4" fmla="*/ 410 h 10000"/>
              <a:gd name="connsiteX0" fmla="*/ 0 w 8616"/>
              <a:gd name="connsiteY0" fmla="*/ 473 h 10063"/>
              <a:gd name="connsiteX1" fmla="*/ 8616 w 8616"/>
              <a:gd name="connsiteY1" fmla="*/ 0 h 10063"/>
              <a:gd name="connsiteX2" fmla="*/ 5048 w 8616"/>
              <a:gd name="connsiteY2" fmla="*/ 10063 h 10063"/>
              <a:gd name="connsiteX3" fmla="*/ 2566 w 8616"/>
              <a:gd name="connsiteY3" fmla="*/ 9984 h 10063"/>
              <a:gd name="connsiteX4" fmla="*/ 0 w 8616"/>
              <a:gd name="connsiteY4" fmla="*/ 473 h 10063"/>
              <a:gd name="connsiteX0" fmla="*/ 0 w 7627"/>
              <a:gd name="connsiteY0" fmla="*/ 194 h 9724"/>
              <a:gd name="connsiteX1" fmla="*/ 7627 w 7627"/>
              <a:gd name="connsiteY1" fmla="*/ 0 h 9724"/>
              <a:gd name="connsiteX2" fmla="*/ 5859 w 7627"/>
              <a:gd name="connsiteY2" fmla="*/ 9724 h 9724"/>
              <a:gd name="connsiteX3" fmla="*/ 2978 w 7627"/>
              <a:gd name="connsiteY3" fmla="*/ 9645 h 9724"/>
              <a:gd name="connsiteX4" fmla="*/ 0 w 7627"/>
              <a:gd name="connsiteY4" fmla="*/ 194 h 9724"/>
              <a:gd name="connsiteX0" fmla="*/ 0 w 7763"/>
              <a:gd name="connsiteY0" fmla="*/ 0 h 10110"/>
              <a:gd name="connsiteX1" fmla="*/ 7763 w 7763"/>
              <a:gd name="connsiteY1" fmla="*/ 110 h 10110"/>
              <a:gd name="connsiteX2" fmla="*/ 5445 w 7763"/>
              <a:gd name="connsiteY2" fmla="*/ 10110 h 10110"/>
              <a:gd name="connsiteX3" fmla="*/ 1668 w 7763"/>
              <a:gd name="connsiteY3" fmla="*/ 10029 h 10110"/>
              <a:gd name="connsiteX4" fmla="*/ 0 w 7763"/>
              <a:gd name="connsiteY4" fmla="*/ 0 h 10110"/>
              <a:gd name="connsiteX0" fmla="*/ 0 w 9767"/>
              <a:gd name="connsiteY0" fmla="*/ 691 h 9891"/>
              <a:gd name="connsiteX1" fmla="*/ 9767 w 9767"/>
              <a:gd name="connsiteY1" fmla="*/ 0 h 9891"/>
              <a:gd name="connsiteX2" fmla="*/ 6781 w 9767"/>
              <a:gd name="connsiteY2" fmla="*/ 9891 h 9891"/>
              <a:gd name="connsiteX3" fmla="*/ 1916 w 9767"/>
              <a:gd name="connsiteY3" fmla="*/ 9811 h 9891"/>
              <a:gd name="connsiteX4" fmla="*/ 0 w 9767"/>
              <a:gd name="connsiteY4" fmla="*/ 691 h 9891"/>
              <a:gd name="connsiteX0" fmla="*/ 0 w 10019"/>
              <a:gd name="connsiteY0" fmla="*/ 577 h 9878"/>
              <a:gd name="connsiteX1" fmla="*/ 10019 w 10019"/>
              <a:gd name="connsiteY1" fmla="*/ 0 h 9878"/>
              <a:gd name="connsiteX2" fmla="*/ 6943 w 10019"/>
              <a:gd name="connsiteY2" fmla="*/ 9878 h 9878"/>
              <a:gd name="connsiteX3" fmla="*/ 1962 w 10019"/>
              <a:gd name="connsiteY3" fmla="*/ 9797 h 9878"/>
              <a:gd name="connsiteX4" fmla="*/ 0 w 10019"/>
              <a:gd name="connsiteY4" fmla="*/ 577 h 9878"/>
              <a:gd name="connsiteX0" fmla="*/ 0 w 11070"/>
              <a:gd name="connsiteY0" fmla="*/ 534 h 10000"/>
              <a:gd name="connsiteX1" fmla="*/ 11070 w 11070"/>
              <a:gd name="connsiteY1" fmla="*/ 0 h 10000"/>
              <a:gd name="connsiteX2" fmla="*/ 8000 w 11070"/>
              <a:gd name="connsiteY2" fmla="*/ 10000 h 10000"/>
              <a:gd name="connsiteX3" fmla="*/ 3028 w 11070"/>
              <a:gd name="connsiteY3" fmla="*/ 9918 h 10000"/>
              <a:gd name="connsiteX4" fmla="*/ 0 w 11070"/>
              <a:gd name="connsiteY4" fmla="*/ 534 h 10000"/>
              <a:gd name="connsiteX0" fmla="*/ 0 w 11410"/>
              <a:gd name="connsiteY0" fmla="*/ 468 h 10000"/>
              <a:gd name="connsiteX1" fmla="*/ 11410 w 11410"/>
              <a:gd name="connsiteY1" fmla="*/ 0 h 10000"/>
              <a:gd name="connsiteX2" fmla="*/ 8340 w 11410"/>
              <a:gd name="connsiteY2" fmla="*/ 10000 h 10000"/>
              <a:gd name="connsiteX3" fmla="*/ 3368 w 11410"/>
              <a:gd name="connsiteY3" fmla="*/ 9918 h 10000"/>
              <a:gd name="connsiteX4" fmla="*/ 0 w 11410"/>
              <a:gd name="connsiteY4" fmla="*/ 468 h 10000"/>
              <a:gd name="connsiteX0" fmla="*/ 0 w 11410"/>
              <a:gd name="connsiteY0" fmla="*/ 468 h 10227"/>
              <a:gd name="connsiteX1" fmla="*/ 11410 w 11410"/>
              <a:gd name="connsiteY1" fmla="*/ 0 h 10227"/>
              <a:gd name="connsiteX2" fmla="*/ 8340 w 11410"/>
              <a:gd name="connsiteY2" fmla="*/ 10000 h 10227"/>
              <a:gd name="connsiteX3" fmla="*/ 3416 w 11410"/>
              <a:gd name="connsiteY3" fmla="*/ 10227 h 10227"/>
              <a:gd name="connsiteX4" fmla="*/ 0 w 11410"/>
              <a:gd name="connsiteY4" fmla="*/ 468 h 10227"/>
              <a:gd name="connsiteX0" fmla="*/ 0 w 11790"/>
              <a:gd name="connsiteY0" fmla="*/ 612 h 10227"/>
              <a:gd name="connsiteX1" fmla="*/ 11790 w 11790"/>
              <a:gd name="connsiteY1" fmla="*/ 0 h 10227"/>
              <a:gd name="connsiteX2" fmla="*/ 8720 w 11790"/>
              <a:gd name="connsiteY2" fmla="*/ 10000 h 10227"/>
              <a:gd name="connsiteX3" fmla="*/ 3796 w 11790"/>
              <a:gd name="connsiteY3" fmla="*/ 10227 h 10227"/>
              <a:gd name="connsiteX4" fmla="*/ 0 w 11790"/>
              <a:gd name="connsiteY4" fmla="*/ 612 h 10227"/>
              <a:gd name="connsiteX0" fmla="*/ 0 w 11509"/>
              <a:gd name="connsiteY0" fmla="*/ 536 h 10151"/>
              <a:gd name="connsiteX1" fmla="*/ 11509 w 11509"/>
              <a:gd name="connsiteY1" fmla="*/ 0 h 10151"/>
              <a:gd name="connsiteX2" fmla="*/ 8720 w 11509"/>
              <a:gd name="connsiteY2" fmla="*/ 9924 h 10151"/>
              <a:gd name="connsiteX3" fmla="*/ 3796 w 11509"/>
              <a:gd name="connsiteY3" fmla="*/ 10151 h 10151"/>
              <a:gd name="connsiteX4" fmla="*/ 0 w 11509"/>
              <a:gd name="connsiteY4" fmla="*/ 536 h 10151"/>
              <a:gd name="connsiteX0" fmla="*/ 0 w 12785"/>
              <a:gd name="connsiteY0" fmla="*/ 0 h 9615"/>
              <a:gd name="connsiteX1" fmla="*/ 12785 w 12785"/>
              <a:gd name="connsiteY1" fmla="*/ 470 h 9615"/>
              <a:gd name="connsiteX2" fmla="*/ 8720 w 12785"/>
              <a:gd name="connsiteY2" fmla="*/ 9388 h 9615"/>
              <a:gd name="connsiteX3" fmla="*/ 3796 w 12785"/>
              <a:gd name="connsiteY3" fmla="*/ 9615 h 9615"/>
              <a:gd name="connsiteX4" fmla="*/ 0 w 12785"/>
              <a:gd name="connsiteY4" fmla="*/ 0 h 9615"/>
              <a:gd name="connsiteX0" fmla="*/ 0 w 12419"/>
              <a:gd name="connsiteY0" fmla="*/ 0 h 10000"/>
              <a:gd name="connsiteX1" fmla="*/ 12419 w 12419"/>
              <a:gd name="connsiteY1" fmla="*/ 597 h 10000"/>
              <a:gd name="connsiteX2" fmla="*/ 6820 w 12419"/>
              <a:gd name="connsiteY2" fmla="*/ 9764 h 10000"/>
              <a:gd name="connsiteX3" fmla="*/ 2969 w 12419"/>
              <a:gd name="connsiteY3" fmla="*/ 10000 h 10000"/>
              <a:gd name="connsiteX4" fmla="*/ 0 w 12419"/>
              <a:gd name="connsiteY4" fmla="*/ 0 h 10000"/>
              <a:gd name="connsiteX0" fmla="*/ 0 w 12461"/>
              <a:gd name="connsiteY0" fmla="*/ 0 h 9969"/>
              <a:gd name="connsiteX1" fmla="*/ 12461 w 12461"/>
              <a:gd name="connsiteY1" fmla="*/ 566 h 9969"/>
              <a:gd name="connsiteX2" fmla="*/ 6862 w 12461"/>
              <a:gd name="connsiteY2" fmla="*/ 9733 h 9969"/>
              <a:gd name="connsiteX3" fmla="*/ 3011 w 12461"/>
              <a:gd name="connsiteY3" fmla="*/ 9969 h 9969"/>
              <a:gd name="connsiteX4" fmla="*/ 0 w 12461"/>
              <a:gd name="connsiteY4" fmla="*/ 0 h 9969"/>
              <a:gd name="connsiteX0" fmla="*/ 0 w 9921"/>
              <a:gd name="connsiteY0" fmla="*/ 0 h 9946"/>
              <a:gd name="connsiteX1" fmla="*/ 9921 w 9921"/>
              <a:gd name="connsiteY1" fmla="*/ 514 h 9946"/>
              <a:gd name="connsiteX2" fmla="*/ 5428 w 9921"/>
              <a:gd name="connsiteY2" fmla="*/ 9709 h 9946"/>
              <a:gd name="connsiteX3" fmla="*/ 2337 w 9921"/>
              <a:gd name="connsiteY3" fmla="*/ 9946 h 9946"/>
              <a:gd name="connsiteX4" fmla="*/ 0 w 9921"/>
              <a:gd name="connsiteY4" fmla="*/ 0 h 9946"/>
              <a:gd name="connsiteX0" fmla="*/ 0 w 9332"/>
              <a:gd name="connsiteY0" fmla="*/ 0 h 9949"/>
              <a:gd name="connsiteX1" fmla="*/ 9332 w 9332"/>
              <a:gd name="connsiteY1" fmla="*/ 466 h 9949"/>
              <a:gd name="connsiteX2" fmla="*/ 4803 w 9332"/>
              <a:gd name="connsiteY2" fmla="*/ 9711 h 9949"/>
              <a:gd name="connsiteX3" fmla="*/ 1688 w 9332"/>
              <a:gd name="connsiteY3" fmla="*/ 9949 h 9949"/>
              <a:gd name="connsiteX4" fmla="*/ 0 w 9332"/>
              <a:gd name="connsiteY4" fmla="*/ 0 h 9949"/>
              <a:gd name="connsiteX0" fmla="*/ 0 w 10403"/>
              <a:gd name="connsiteY0" fmla="*/ 0 h 10036"/>
              <a:gd name="connsiteX1" fmla="*/ 10403 w 10403"/>
              <a:gd name="connsiteY1" fmla="*/ 504 h 10036"/>
              <a:gd name="connsiteX2" fmla="*/ 5550 w 10403"/>
              <a:gd name="connsiteY2" fmla="*/ 9797 h 10036"/>
              <a:gd name="connsiteX3" fmla="*/ 2212 w 10403"/>
              <a:gd name="connsiteY3" fmla="*/ 10036 h 10036"/>
              <a:gd name="connsiteX4" fmla="*/ 0 w 10403"/>
              <a:gd name="connsiteY4" fmla="*/ 0 h 10036"/>
              <a:gd name="connsiteX0" fmla="*/ 0 w 10403"/>
              <a:gd name="connsiteY0" fmla="*/ 0 h 10242"/>
              <a:gd name="connsiteX1" fmla="*/ 10403 w 10403"/>
              <a:gd name="connsiteY1" fmla="*/ 504 h 10242"/>
              <a:gd name="connsiteX2" fmla="*/ 5350 w 10403"/>
              <a:gd name="connsiteY2" fmla="*/ 10242 h 10242"/>
              <a:gd name="connsiteX3" fmla="*/ 2212 w 10403"/>
              <a:gd name="connsiteY3" fmla="*/ 10036 h 10242"/>
              <a:gd name="connsiteX4" fmla="*/ 0 w 10403"/>
              <a:gd name="connsiteY4" fmla="*/ 0 h 10242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2212 w 10403"/>
              <a:gd name="connsiteY3" fmla="*/ 10036 h 10230"/>
              <a:gd name="connsiteX4" fmla="*/ 0 w 10403"/>
              <a:gd name="connsiteY4" fmla="*/ 0 h 10230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1311 w 10403"/>
              <a:gd name="connsiteY3" fmla="*/ 9960 h 10230"/>
              <a:gd name="connsiteX4" fmla="*/ 0 w 10403"/>
              <a:gd name="connsiteY4" fmla="*/ 0 h 10230"/>
              <a:gd name="connsiteX0" fmla="*/ 0 w 10403"/>
              <a:gd name="connsiteY0" fmla="*/ 0 h 9960"/>
              <a:gd name="connsiteX1" fmla="*/ 10403 w 10403"/>
              <a:gd name="connsiteY1" fmla="*/ 504 h 9960"/>
              <a:gd name="connsiteX2" fmla="*/ 4435 w 10403"/>
              <a:gd name="connsiteY2" fmla="*/ 9306 h 9960"/>
              <a:gd name="connsiteX3" fmla="*/ 1311 w 10403"/>
              <a:gd name="connsiteY3" fmla="*/ 9960 h 9960"/>
              <a:gd name="connsiteX4" fmla="*/ 0 w 10403"/>
              <a:gd name="connsiteY4" fmla="*/ 0 h 9960"/>
              <a:gd name="connsiteX0" fmla="*/ 0 w 10000"/>
              <a:gd name="connsiteY0" fmla="*/ 0 h 9343"/>
              <a:gd name="connsiteX1" fmla="*/ 10000 w 10000"/>
              <a:gd name="connsiteY1" fmla="*/ 506 h 9343"/>
              <a:gd name="connsiteX2" fmla="*/ 4263 w 10000"/>
              <a:gd name="connsiteY2" fmla="*/ 9343 h 9343"/>
              <a:gd name="connsiteX3" fmla="*/ 2811 w 10000"/>
              <a:gd name="connsiteY3" fmla="*/ 9198 h 9343"/>
              <a:gd name="connsiteX4" fmla="*/ 0 w 10000"/>
              <a:gd name="connsiteY4" fmla="*/ 0 h 9343"/>
              <a:gd name="connsiteX0" fmla="*/ 0 w 10000"/>
              <a:gd name="connsiteY0" fmla="*/ 0 h 10000"/>
              <a:gd name="connsiteX1" fmla="*/ 10000 w 10000"/>
              <a:gd name="connsiteY1" fmla="*/ 542 h 10000"/>
              <a:gd name="connsiteX2" fmla="*/ 4263 w 10000"/>
              <a:gd name="connsiteY2" fmla="*/ 10000 h 10000"/>
              <a:gd name="connsiteX3" fmla="*/ 2863 w 10000"/>
              <a:gd name="connsiteY3" fmla="*/ 9902 h 10000"/>
              <a:gd name="connsiteX4" fmla="*/ 0 w 10000"/>
              <a:gd name="connsiteY4" fmla="*/ 0 h 10000"/>
              <a:gd name="connsiteX0" fmla="*/ 0 w 8890"/>
              <a:gd name="connsiteY0" fmla="*/ 4004 h 9458"/>
              <a:gd name="connsiteX1" fmla="*/ 8890 w 8890"/>
              <a:gd name="connsiteY1" fmla="*/ 0 h 9458"/>
              <a:gd name="connsiteX2" fmla="*/ 3153 w 8890"/>
              <a:gd name="connsiteY2" fmla="*/ 9458 h 9458"/>
              <a:gd name="connsiteX3" fmla="*/ 1753 w 8890"/>
              <a:gd name="connsiteY3" fmla="*/ 9360 h 9458"/>
              <a:gd name="connsiteX4" fmla="*/ 0 w 8890"/>
              <a:gd name="connsiteY4" fmla="*/ 4004 h 9458"/>
              <a:gd name="connsiteX0" fmla="*/ 0 w 7356"/>
              <a:gd name="connsiteY0" fmla="*/ 0 h 5767"/>
              <a:gd name="connsiteX1" fmla="*/ 7356 w 7356"/>
              <a:gd name="connsiteY1" fmla="*/ 417 h 5767"/>
              <a:gd name="connsiteX2" fmla="*/ 3547 w 7356"/>
              <a:gd name="connsiteY2" fmla="*/ 5767 h 5767"/>
              <a:gd name="connsiteX3" fmla="*/ 1972 w 7356"/>
              <a:gd name="connsiteY3" fmla="*/ 5663 h 5767"/>
              <a:gd name="connsiteX4" fmla="*/ 0 w 7356"/>
              <a:gd name="connsiteY4" fmla="*/ 0 h 5767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2720 w 10039"/>
              <a:gd name="connsiteY3" fmla="*/ 10051 h 10231"/>
              <a:gd name="connsiteX4" fmla="*/ 0 w 10039"/>
              <a:gd name="connsiteY4" fmla="*/ 0 h 10231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3418 w 10039"/>
              <a:gd name="connsiteY3" fmla="*/ 9959 h 10231"/>
              <a:gd name="connsiteX4" fmla="*/ 0 w 10039"/>
              <a:gd name="connsiteY4" fmla="*/ 0 h 10231"/>
              <a:gd name="connsiteX0" fmla="*/ 0 w 10039"/>
              <a:gd name="connsiteY0" fmla="*/ 0 h 10126"/>
              <a:gd name="connsiteX1" fmla="*/ 10039 w 10039"/>
              <a:gd name="connsiteY1" fmla="*/ 954 h 10126"/>
              <a:gd name="connsiteX2" fmla="*/ 4783 w 10039"/>
              <a:gd name="connsiteY2" fmla="*/ 10126 h 10126"/>
              <a:gd name="connsiteX3" fmla="*/ 3418 w 10039"/>
              <a:gd name="connsiteY3" fmla="*/ 9959 h 10126"/>
              <a:gd name="connsiteX4" fmla="*/ 0 w 10039"/>
              <a:gd name="connsiteY4" fmla="*/ 0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9" h="10126">
                <a:moveTo>
                  <a:pt x="0" y="0"/>
                </a:moveTo>
                <a:lnTo>
                  <a:pt x="10039" y="954"/>
                </a:lnTo>
                <a:lnTo>
                  <a:pt x="4783" y="10126"/>
                </a:lnTo>
                <a:lnTo>
                  <a:pt x="3418" y="99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lowchart: Manual Operation 4"/>
          <p:cNvSpPr/>
          <p:nvPr/>
        </p:nvSpPr>
        <p:spPr>
          <a:xfrm rot="16504982">
            <a:off x="-326457" y="2123391"/>
            <a:ext cx="3430729" cy="33950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1642"/>
              <a:gd name="connsiteX1" fmla="*/ 10000 w 10000"/>
              <a:gd name="connsiteY1" fmla="*/ 0 h 11642"/>
              <a:gd name="connsiteX2" fmla="*/ 8000 w 10000"/>
              <a:gd name="connsiteY2" fmla="*/ 10000 h 11642"/>
              <a:gd name="connsiteX3" fmla="*/ 3520 w 10000"/>
              <a:gd name="connsiteY3" fmla="*/ 11642 h 11642"/>
              <a:gd name="connsiteX4" fmla="*/ 0 w 10000"/>
              <a:gd name="connsiteY4" fmla="*/ 0 h 11642"/>
              <a:gd name="connsiteX0" fmla="*/ 0 w 10000"/>
              <a:gd name="connsiteY0" fmla="*/ 0 h 11735"/>
              <a:gd name="connsiteX1" fmla="*/ 10000 w 10000"/>
              <a:gd name="connsiteY1" fmla="*/ 0 h 11735"/>
              <a:gd name="connsiteX2" fmla="*/ 5589 w 10000"/>
              <a:gd name="connsiteY2" fmla="*/ 11735 h 11735"/>
              <a:gd name="connsiteX3" fmla="*/ 3520 w 10000"/>
              <a:gd name="connsiteY3" fmla="*/ 11642 h 11735"/>
              <a:gd name="connsiteX4" fmla="*/ 0 w 10000"/>
              <a:gd name="connsiteY4" fmla="*/ 0 h 11735"/>
              <a:gd name="connsiteX0" fmla="*/ 0 w 8338"/>
              <a:gd name="connsiteY0" fmla="*/ 768 h 11735"/>
              <a:gd name="connsiteX1" fmla="*/ 8338 w 8338"/>
              <a:gd name="connsiteY1" fmla="*/ 0 h 11735"/>
              <a:gd name="connsiteX2" fmla="*/ 3927 w 8338"/>
              <a:gd name="connsiteY2" fmla="*/ 11735 h 11735"/>
              <a:gd name="connsiteX3" fmla="*/ 1858 w 8338"/>
              <a:gd name="connsiteY3" fmla="*/ 11642 h 11735"/>
              <a:gd name="connsiteX4" fmla="*/ 0 w 8338"/>
              <a:gd name="connsiteY4" fmla="*/ 768 h 11735"/>
              <a:gd name="connsiteX0" fmla="*/ 0 w 10338"/>
              <a:gd name="connsiteY0" fmla="*/ 410 h 10000"/>
              <a:gd name="connsiteX1" fmla="*/ 10338 w 10338"/>
              <a:gd name="connsiteY1" fmla="*/ 0 h 10000"/>
              <a:gd name="connsiteX2" fmla="*/ 5048 w 10338"/>
              <a:gd name="connsiteY2" fmla="*/ 10000 h 10000"/>
              <a:gd name="connsiteX3" fmla="*/ 2566 w 10338"/>
              <a:gd name="connsiteY3" fmla="*/ 9921 h 10000"/>
              <a:gd name="connsiteX4" fmla="*/ 0 w 10338"/>
              <a:gd name="connsiteY4" fmla="*/ 410 h 10000"/>
              <a:gd name="connsiteX0" fmla="*/ 0 w 8616"/>
              <a:gd name="connsiteY0" fmla="*/ 473 h 10063"/>
              <a:gd name="connsiteX1" fmla="*/ 8616 w 8616"/>
              <a:gd name="connsiteY1" fmla="*/ 0 h 10063"/>
              <a:gd name="connsiteX2" fmla="*/ 5048 w 8616"/>
              <a:gd name="connsiteY2" fmla="*/ 10063 h 10063"/>
              <a:gd name="connsiteX3" fmla="*/ 2566 w 8616"/>
              <a:gd name="connsiteY3" fmla="*/ 9984 h 10063"/>
              <a:gd name="connsiteX4" fmla="*/ 0 w 8616"/>
              <a:gd name="connsiteY4" fmla="*/ 473 h 10063"/>
              <a:gd name="connsiteX0" fmla="*/ 0 w 7627"/>
              <a:gd name="connsiteY0" fmla="*/ 194 h 9724"/>
              <a:gd name="connsiteX1" fmla="*/ 7627 w 7627"/>
              <a:gd name="connsiteY1" fmla="*/ 0 h 9724"/>
              <a:gd name="connsiteX2" fmla="*/ 5859 w 7627"/>
              <a:gd name="connsiteY2" fmla="*/ 9724 h 9724"/>
              <a:gd name="connsiteX3" fmla="*/ 2978 w 7627"/>
              <a:gd name="connsiteY3" fmla="*/ 9645 h 9724"/>
              <a:gd name="connsiteX4" fmla="*/ 0 w 7627"/>
              <a:gd name="connsiteY4" fmla="*/ 194 h 9724"/>
              <a:gd name="connsiteX0" fmla="*/ 0 w 7763"/>
              <a:gd name="connsiteY0" fmla="*/ 0 h 10110"/>
              <a:gd name="connsiteX1" fmla="*/ 7763 w 7763"/>
              <a:gd name="connsiteY1" fmla="*/ 110 h 10110"/>
              <a:gd name="connsiteX2" fmla="*/ 5445 w 7763"/>
              <a:gd name="connsiteY2" fmla="*/ 10110 h 10110"/>
              <a:gd name="connsiteX3" fmla="*/ 1668 w 7763"/>
              <a:gd name="connsiteY3" fmla="*/ 10029 h 10110"/>
              <a:gd name="connsiteX4" fmla="*/ 0 w 7763"/>
              <a:gd name="connsiteY4" fmla="*/ 0 h 10110"/>
              <a:gd name="connsiteX0" fmla="*/ 0 w 9767"/>
              <a:gd name="connsiteY0" fmla="*/ 691 h 9891"/>
              <a:gd name="connsiteX1" fmla="*/ 9767 w 9767"/>
              <a:gd name="connsiteY1" fmla="*/ 0 h 9891"/>
              <a:gd name="connsiteX2" fmla="*/ 6781 w 9767"/>
              <a:gd name="connsiteY2" fmla="*/ 9891 h 9891"/>
              <a:gd name="connsiteX3" fmla="*/ 1916 w 9767"/>
              <a:gd name="connsiteY3" fmla="*/ 9811 h 9891"/>
              <a:gd name="connsiteX4" fmla="*/ 0 w 9767"/>
              <a:gd name="connsiteY4" fmla="*/ 691 h 9891"/>
              <a:gd name="connsiteX0" fmla="*/ 0 w 10019"/>
              <a:gd name="connsiteY0" fmla="*/ 577 h 9878"/>
              <a:gd name="connsiteX1" fmla="*/ 10019 w 10019"/>
              <a:gd name="connsiteY1" fmla="*/ 0 h 9878"/>
              <a:gd name="connsiteX2" fmla="*/ 6943 w 10019"/>
              <a:gd name="connsiteY2" fmla="*/ 9878 h 9878"/>
              <a:gd name="connsiteX3" fmla="*/ 1962 w 10019"/>
              <a:gd name="connsiteY3" fmla="*/ 9797 h 9878"/>
              <a:gd name="connsiteX4" fmla="*/ 0 w 10019"/>
              <a:gd name="connsiteY4" fmla="*/ 577 h 9878"/>
              <a:gd name="connsiteX0" fmla="*/ 0 w 11070"/>
              <a:gd name="connsiteY0" fmla="*/ 534 h 10000"/>
              <a:gd name="connsiteX1" fmla="*/ 11070 w 11070"/>
              <a:gd name="connsiteY1" fmla="*/ 0 h 10000"/>
              <a:gd name="connsiteX2" fmla="*/ 8000 w 11070"/>
              <a:gd name="connsiteY2" fmla="*/ 10000 h 10000"/>
              <a:gd name="connsiteX3" fmla="*/ 3028 w 11070"/>
              <a:gd name="connsiteY3" fmla="*/ 9918 h 10000"/>
              <a:gd name="connsiteX4" fmla="*/ 0 w 11070"/>
              <a:gd name="connsiteY4" fmla="*/ 534 h 10000"/>
              <a:gd name="connsiteX0" fmla="*/ 0 w 11410"/>
              <a:gd name="connsiteY0" fmla="*/ 468 h 10000"/>
              <a:gd name="connsiteX1" fmla="*/ 11410 w 11410"/>
              <a:gd name="connsiteY1" fmla="*/ 0 h 10000"/>
              <a:gd name="connsiteX2" fmla="*/ 8340 w 11410"/>
              <a:gd name="connsiteY2" fmla="*/ 10000 h 10000"/>
              <a:gd name="connsiteX3" fmla="*/ 3368 w 11410"/>
              <a:gd name="connsiteY3" fmla="*/ 9918 h 10000"/>
              <a:gd name="connsiteX4" fmla="*/ 0 w 11410"/>
              <a:gd name="connsiteY4" fmla="*/ 468 h 10000"/>
              <a:gd name="connsiteX0" fmla="*/ 0 w 11410"/>
              <a:gd name="connsiteY0" fmla="*/ 468 h 10227"/>
              <a:gd name="connsiteX1" fmla="*/ 11410 w 11410"/>
              <a:gd name="connsiteY1" fmla="*/ 0 h 10227"/>
              <a:gd name="connsiteX2" fmla="*/ 8340 w 11410"/>
              <a:gd name="connsiteY2" fmla="*/ 10000 h 10227"/>
              <a:gd name="connsiteX3" fmla="*/ 3416 w 11410"/>
              <a:gd name="connsiteY3" fmla="*/ 10227 h 10227"/>
              <a:gd name="connsiteX4" fmla="*/ 0 w 11410"/>
              <a:gd name="connsiteY4" fmla="*/ 468 h 10227"/>
              <a:gd name="connsiteX0" fmla="*/ 0 w 11790"/>
              <a:gd name="connsiteY0" fmla="*/ 612 h 10227"/>
              <a:gd name="connsiteX1" fmla="*/ 11790 w 11790"/>
              <a:gd name="connsiteY1" fmla="*/ 0 h 10227"/>
              <a:gd name="connsiteX2" fmla="*/ 8720 w 11790"/>
              <a:gd name="connsiteY2" fmla="*/ 10000 h 10227"/>
              <a:gd name="connsiteX3" fmla="*/ 3796 w 11790"/>
              <a:gd name="connsiteY3" fmla="*/ 10227 h 10227"/>
              <a:gd name="connsiteX4" fmla="*/ 0 w 11790"/>
              <a:gd name="connsiteY4" fmla="*/ 612 h 10227"/>
              <a:gd name="connsiteX0" fmla="*/ 0 w 11509"/>
              <a:gd name="connsiteY0" fmla="*/ 536 h 10151"/>
              <a:gd name="connsiteX1" fmla="*/ 11509 w 11509"/>
              <a:gd name="connsiteY1" fmla="*/ 0 h 10151"/>
              <a:gd name="connsiteX2" fmla="*/ 8720 w 11509"/>
              <a:gd name="connsiteY2" fmla="*/ 9924 h 10151"/>
              <a:gd name="connsiteX3" fmla="*/ 3796 w 11509"/>
              <a:gd name="connsiteY3" fmla="*/ 10151 h 10151"/>
              <a:gd name="connsiteX4" fmla="*/ 0 w 11509"/>
              <a:gd name="connsiteY4" fmla="*/ 536 h 10151"/>
              <a:gd name="connsiteX0" fmla="*/ 0 w 12785"/>
              <a:gd name="connsiteY0" fmla="*/ 0 h 9615"/>
              <a:gd name="connsiteX1" fmla="*/ 12785 w 12785"/>
              <a:gd name="connsiteY1" fmla="*/ 470 h 9615"/>
              <a:gd name="connsiteX2" fmla="*/ 8720 w 12785"/>
              <a:gd name="connsiteY2" fmla="*/ 9388 h 9615"/>
              <a:gd name="connsiteX3" fmla="*/ 3796 w 12785"/>
              <a:gd name="connsiteY3" fmla="*/ 9615 h 9615"/>
              <a:gd name="connsiteX4" fmla="*/ 0 w 12785"/>
              <a:gd name="connsiteY4" fmla="*/ 0 h 9615"/>
              <a:gd name="connsiteX0" fmla="*/ 0 w 12419"/>
              <a:gd name="connsiteY0" fmla="*/ 0 h 10000"/>
              <a:gd name="connsiteX1" fmla="*/ 12419 w 12419"/>
              <a:gd name="connsiteY1" fmla="*/ 597 h 10000"/>
              <a:gd name="connsiteX2" fmla="*/ 6820 w 12419"/>
              <a:gd name="connsiteY2" fmla="*/ 9764 h 10000"/>
              <a:gd name="connsiteX3" fmla="*/ 2969 w 12419"/>
              <a:gd name="connsiteY3" fmla="*/ 10000 h 10000"/>
              <a:gd name="connsiteX4" fmla="*/ 0 w 12419"/>
              <a:gd name="connsiteY4" fmla="*/ 0 h 10000"/>
              <a:gd name="connsiteX0" fmla="*/ 0 w 12461"/>
              <a:gd name="connsiteY0" fmla="*/ 0 h 9969"/>
              <a:gd name="connsiteX1" fmla="*/ 12461 w 12461"/>
              <a:gd name="connsiteY1" fmla="*/ 566 h 9969"/>
              <a:gd name="connsiteX2" fmla="*/ 6862 w 12461"/>
              <a:gd name="connsiteY2" fmla="*/ 9733 h 9969"/>
              <a:gd name="connsiteX3" fmla="*/ 3011 w 12461"/>
              <a:gd name="connsiteY3" fmla="*/ 9969 h 9969"/>
              <a:gd name="connsiteX4" fmla="*/ 0 w 12461"/>
              <a:gd name="connsiteY4" fmla="*/ 0 h 9969"/>
              <a:gd name="connsiteX0" fmla="*/ 0 w 9921"/>
              <a:gd name="connsiteY0" fmla="*/ 0 h 9946"/>
              <a:gd name="connsiteX1" fmla="*/ 9921 w 9921"/>
              <a:gd name="connsiteY1" fmla="*/ 514 h 9946"/>
              <a:gd name="connsiteX2" fmla="*/ 5428 w 9921"/>
              <a:gd name="connsiteY2" fmla="*/ 9709 h 9946"/>
              <a:gd name="connsiteX3" fmla="*/ 2337 w 9921"/>
              <a:gd name="connsiteY3" fmla="*/ 9946 h 9946"/>
              <a:gd name="connsiteX4" fmla="*/ 0 w 9921"/>
              <a:gd name="connsiteY4" fmla="*/ 0 h 9946"/>
              <a:gd name="connsiteX0" fmla="*/ 0 w 9332"/>
              <a:gd name="connsiteY0" fmla="*/ 0 h 9949"/>
              <a:gd name="connsiteX1" fmla="*/ 9332 w 9332"/>
              <a:gd name="connsiteY1" fmla="*/ 466 h 9949"/>
              <a:gd name="connsiteX2" fmla="*/ 4803 w 9332"/>
              <a:gd name="connsiteY2" fmla="*/ 9711 h 9949"/>
              <a:gd name="connsiteX3" fmla="*/ 1688 w 9332"/>
              <a:gd name="connsiteY3" fmla="*/ 9949 h 9949"/>
              <a:gd name="connsiteX4" fmla="*/ 0 w 9332"/>
              <a:gd name="connsiteY4" fmla="*/ 0 h 9949"/>
              <a:gd name="connsiteX0" fmla="*/ 0 w 10403"/>
              <a:gd name="connsiteY0" fmla="*/ 0 h 10036"/>
              <a:gd name="connsiteX1" fmla="*/ 10403 w 10403"/>
              <a:gd name="connsiteY1" fmla="*/ 504 h 10036"/>
              <a:gd name="connsiteX2" fmla="*/ 5550 w 10403"/>
              <a:gd name="connsiteY2" fmla="*/ 9797 h 10036"/>
              <a:gd name="connsiteX3" fmla="*/ 2212 w 10403"/>
              <a:gd name="connsiteY3" fmla="*/ 10036 h 10036"/>
              <a:gd name="connsiteX4" fmla="*/ 0 w 10403"/>
              <a:gd name="connsiteY4" fmla="*/ 0 h 10036"/>
              <a:gd name="connsiteX0" fmla="*/ 0 w 10403"/>
              <a:gd name="connsiteY0" fmla="*/ 0 h 10242"/>
              <a:gd name="connsiteX1" fmla="*/ 10403 w 10403"/>
              <a:gd name="connsiteY1" fmla="*/ 504 h 10242"/>
              <a:gd name="connsiteX2" fmla="*/ 5350 w 10403"/>
              <a:gd name="connsiteY2" fmla="*/ 10242 h 10242"/>
              <a:gd name="connsiteX3" fmla="*/ 2212 w 10403"/>
              <a:gd name="connsiteY3" fmla="*/ 10036 h 10242"/>
              <a:gd name="connsiteX4" fmla="*/ 0 w 10403"/>
              <a:gd name="connsiteY4" fmla="*/ 0 h 10242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2212 w 10403"/>
              <a:gd name="connsiteY3" fmla="*/ 10036 h 10230"/>
              <a:gd name="connsiteX4" fmla="*/ 0 w 10403"/>
              <a:gd name="connsiteY4" fmla="*/ 0 h 10230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1311 w 10403"/>
              <a:gd name="connsiteY3" fmla="*/ 9960 h 10230"/>
              <a:gd name="connsiteX4" fmla="*/ 0 w 10403"/>
              <a:gd name="connsiteY4" fmla="*/ 0 h 10230"/>
              <a:gd name="connsiteX0" fmla="*/ 0 w 10403"/>
              <a:gd name="connsiteY0" fmla="*/ 0 h 9960"/>
              <a:gd name="connsiteX1" fmla="*/ 10403 w 10403"/>
              <a:gd name="connsiteY1" fmla="*/ 504 h 9960"/>
              <a:gd name="connsiteX2" fmla="*/ 4435 w 10403"/>
              <a:gd name="connsiteY2" fmla="*/ 9306 h 9960"/>
              <a:gd name="connsiteX3" fmla="*/ 1311 w 10403"/>
              <a:gd name="connsiteY3" fmla="*/ 9960 h 9960"/>
              <a:gd name="connsiteX4" fmla="*/ 0 w 10403"/>
              <a:gd name="connsiteY4" fmla="*/ 0 h 9960"/>
              <a:gd name="connsiteX0" fmla="*/ 0 w 10000"/>
              <a:gd name="connsiteY0" fmla="*/ 0 h 9343"/>
              <a:gd name="connsiteX1" fmla="*/ 10000 w 10000"/>
              <a:gd name="connsiteY1" fmla="*/ 506 h 9343"/>
              <a:gd name="connsiteX2" fmla="*/ 4263 w 10000"/>
              <a:gd name="connsiteY2" fmla="*/ 9343 h 9343"/>
              <a:gd name="connsiteX3" fmla="*/ 2811 w 10000"/>
              <a:gd name="connsiteY3" fmla="*/ 9198 h 9343"/>
              <a:gd name="connsiteX4" fmla="*/ 0 w 10000"/>
              <a:gd name="connsiteY4" fmla="*/ 0 h 9343"/>
              <a:gd name="connsiteX0" fmla="*/ 0 w 10000"/>
              <a:gd name="connsiteY0" fmla="*/ 0 h 10000"/>
              <a:gd name="connsiteX1" fmla="*/ 10000 w 10000"/>
              <a:gd name="connsiteY1" fmla="*/ 542 h 10000"/>
              <a:gd name="connsiteX2" fmla="*/ 4263 w 10000"/>
              <a:gd name="connsiteY2" fmla="*/ 10000 h 10000"/>
              <a:gd name="connsiteX3" fmla="*/ 2863 w 10000"/>
              <a:gd name="connsiteY3" fmla="*/ 9902 h 10000"/>
              <a:gd name="connsiteX4" fmla="*/ 0 w 10000"/>
              <a:gd name="connsiteY4" fmla="*/ 0 h 10000"/>
              <a:gd name="connsiteX0" fmla="*/ 0 w 8890"/>
              <a:gd name="connsiteY0" fmla="*/ 4004 h 9458"/>
              <a:gd name="connsiteX1" fmla="*/ 8890 w 8890"/>
              <a:gd name="connsiteY1" fmla="*/ 0 h 9458"/>
              <a:gd name="connsiteX2" fmla="*/ 3153 w 8890"/>
              <a:gd name="connsiteY2" fmla="*/ 9458 h 9458"/>
              <a:gd name="connsiteX3" fmla="*/ 1753 w 8890"/>
              <a:gd name="connsiteY3" fmla="*/ 9360 h 9458"/>
              <a:gd name="connsiteX4" fmla="*/ 0 w 8890"/>
              <a:gd name="connsiteY4" fmla="*/ 4004 h 9458"/>
              <a:gd name="connsiteX0" fmla="*/ 0 w 7356"/>
              <a:gd name="connsiteY0" fmla="*/ 0 h 5767"/>
              <a:gd name="connsiteX1" fmla="*/ 7356 w 7356"/>
              <a:gd name="connsiteY1" fmla="*/ 417 h 5767"/>
              <a:gd name="connsiteX2" fmla="*/ 3547 w 7356"/>
              <a:gd name="connsiteY2" fmla="*/ 5767 h 5767"/>
              <a:gd name="connsiteX3" fmla="*/ 1972 w 7356"/>
              <a:gd name="connsiteY3" fmla="*/ 5663 h 5767"/>
              <a:gd name="connsiteX4" fmla="*/ 0 w 7356"/>
              <a:gd name="connsiteY4" fmla="*/ 0 h 5767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2720 w 10039"/>
              <a:gd name="connsiteY3" fmla="*/ 10051 h 10231"/>
              <a:gd name="connsiteX4" fmla="*/ 0 w 10039"/>
              <a:gd name="connsiteY4" fmla="*/ 0 h 10231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3418 w 10039"/>
              <a:gd name="connsiteY3" fmla="*/ 9959 h 10231"/>
              <a:gd name="connsiteX4" fmla="*/ 0 w 10039"/>
              <a:gd name="connsiteY4" fmla="*/ 0 h 10231"/>
              <a:gd name="connsiteX0" fmla="*/ 0 w 10039"/>
              <a:gd name="connsiteY0" fmla="*/ 0 h 10126"/>
              <a:gd name="connsiteX1" fmla="*/ 10039 w 10039"/>
              <a:gd name="connsiteY1" fmla="*/ 954 h 10126"/>
              <a:gd name="connsiteX2" fmla="*/ 4783 w 10039"/>
              <a:gd name="connsiteY2" fmla="*/ 10126 h 10126"/>
              <a:gd name="connsiteX3" fmla="*/ 3418 w 10039"/>
              <a:gd name="connsiteY3" fmla="*/ 9959 h 10126"/>
              <a:gd name="connsiteX4" fmla="*/ 0 w 10039"/>
              <a:gd name="connsiteY4" fmla="*/ 0 h 10126"/>
              <a:gd name="connsiteX0" fmla="*/ 0 w 10019"/>
              <a:gd name="connsiteY0" fmla="*/ 969 h 11095"/>
              <a:gd name="connsiteX1" fmla="*/ 10019 w 10019"/>
              <a:gd name="connsiteY1" fmla="*/ 0 h 11095"/>
              <a:gd name="connsiteX2" fmla="*/ 4783 w 10019"/>
              <a:gd name="connsiteY2" fmla="*/ 11095 h 11095"/>
              <a:gd name="connsiteX3" fmla="*/ 3418 w 10019"/>
              <a:gd name="connsiteY3" fmla="*/ 10928 h 11095"/>
              <a:gd name="connsiteX4" fmla="*/ 0 w 10019"/>
              <a:gd name="connsiteY4" fmla="*/ 969 h 11095"/>
              <a:gd name="connsiteX0" fmla="*/ 0 w 10019"/>
              <a:gd name="connsiteY0" fmla="*/ 969 h 10928"/>
              <a:gd name="connsiteX1" fmla="*/ 10019 w 10019"/>
              <a:gd name="connsiteY1" fmla="*/ 0 h 10928"/>
              <a:gd name="connsiteX2" fmla="*/ 4879 w 10019"/>
              <a:gd name="connsiteY2" fmla="*/ 10875 h 10928"/>
              <a:gd name="connsiteX3" fmla="*/ 3418 w 10019"/>
              <a:gd name="connsiteY3" fmla="*/ 10928 h 10928"/>
              <a:gd name="connsiteX4" fmla="*/ 0 w 10019"/>
              <a:gd name="connsiteY4" fmla="*/ 969 h 10928"/>
              <a:gd name="connsiteX0" fmla="*/ 0 w 10019"/>
              <a:gd name="connsiteY0" fmla="*/ 969 h 10928"/>
              <a:gd name="connsiteX1" fmla="*/ 10019 w 10019"/>
              <a:gd name="connsiteY1" fmla="*/ 0 h 10928"/>
              <a:gd name="connsiteX2" fmla="*/ 6737 w 10019"/>
              <a:gd name="connsiteY2" fmla="*/ 10732 h 10928"/>
              <a:gd name="connsiteX3" fmla="*/ 3418 w 10019"/>
              <a:gd name="connsiteY3" fmla="*/ 10928 h 10928"/>
              <a:gd name="connsiteX4" fmla="*/ 0 w 10019"/>
              <a:gd name="connsiteY4" fmla="*/ 969 h 10928"/>
              <a:gd name="connsiteX0" fmla="*/ 0 w 10019"/>
              <a:gd name="connsiteY0" fmla="*/ 969 h 10928"/>
              <a:gd name="connsiteX1" fmla="*/ 10019 w 10019"/>
              <a:gd name="connsiteY1" fmla="*/ 0 h 10928"/>
              <a:gd name="connsiteX2" fmla="*/ 6737 w 10019"/>
              <a:gd name="connsiteY2" fmla="*/ 10732 h 10928"/>
              <a:gd name="connsiteX3" fmla="*/ 4713 w 10019"/>
              <a:gd name="connsiteY3" fmla="*/ 10928 h 10928"/>
              <a:gd name="connsiteX4" fmla="*/ 0 w 10019"/>
              <a:gd name="connsiteY4" fmla="*/ 969 h 10928"/>
              <a:gd name="connsiteX0" fmla="*/ 0 w 10019"/>
              <a:gd name="connsiteY0" fmla="*/ 969 h 10928"/>
              <a:gd name="connsiteX1" fmla="*/ 10019 w 10019"/>
              <a:gd name="connsiteY1" fmla="*/ 0 h 10928"/>
              <a:gd name="connsiteX2" fmla="*/ 6021 w 10019"/>
              <a:gd name="connsiteY2" fmla="*/ 10769 h 10928"/>
              <a:gd name="connsiteX3" fmla="*/ 4713 w 10019"/>
              <a:gd name="connsiteY3" fmla="*/ 10928 h 10928"/>
              <a:gd name="connsiteX4" fmla="*/ 0 w 10019"/>
              <a:gd name="connsiteY4" fmla="*/ 969 h 10928"/>
              <a:gd name="connsiteX0" fmla="*/ 0 w 10019"/>
              <a:gd name="connsiteY0" fmla="*/ 969 h 10928"/>
              <a:gd name="connsiteX1" fmla="*/ 10019 w 10019"/>
              <a:gd name="connsiteY1" fmla="*/ 0 h 10928"/>
              <a:gd name="connsiteX2" fmla="*/ 6350 w 10019"/>
              <a:gd name="connsiteY2" fmla="*/ 10919 h 10928"/>
              <a:gd name="connsiteX3" fmla="*/ 4713 w 10019"/>
              <a:gd name="connsiteY3" fmla="*/ 10928 h 10928"/>
              <a:gd name="connsiteX4" fmla="*/ 0 w 10019"/>
              <a:gd name="connsiteY4" fmla="*/ 969 h 10928"/>
              <a:gd name="connsiteX0" fmla="*/ 0 w 10019"/>
              <a:gd name="connsiteY0" fmla="*/ 969 h 11056"/>
              <a:gd name="connsiteX1" fmla="*/ 10019 w 10019"/>
              <a:gd name="connsiteY1" fmla="*/ 0 h 11056"/>
              <a:gd name="connsiteX2" fmla="*/ 6350 w 10019"/>
              <a:gd name="connsiteY2" fmla="*/ 10919 h 11056"/>
              <a:gd name="connsiteX3" fmla="*/ 4954 w 10019"/>
              <a:gd name="connsiteY3" fmla="*/ 11056 h 11056"/>
              <a:gd name="connsiteX4" fmla="*/ 0 w 10019"/>
              <a:gd name="connsiteY4" fmla="*/ 969 h 11056"/>
              <a:gd name="connsiteX0" fmla="*/ 0 w 10019"/>
              <a:gd name="connsiteY0" fmla="*/ 969 h 10919"/>
              <a:gd name="connsiteX1" fmla="*/ 10019 w 10019"/>
              <a:gd name="connsiteY1" fmla="*/ 0 h 10919"/>
              <a:gd name="connsiteX2" fmla="*/ 6350 w 10019"/>
              <a:gd name="connsiteY2" fmla="*/ 10919 h 10919"/>
              <a:gd name="connsiteX3" fmla="*/ 4962 w 10019"/>
              <a:gd name="connsiteY3" fmla="*/ 10815 h 10919"/>
              <a:gd name="connsiteX4" fmla="*/ 0 w 10019"/>
              <a:gd name="connsiteY4" fmla="*/ 969 h 10919"/>
              <a:gd name="connsiteX0" fmla="*/ 0 w 10019"/>
              <a:gd name="connsiteY0" fmla="*/ 969 h 10815"/>
              <a:gd name="connsiteX1" fmla="*/ 10019 w 10019"/>
              <a:gd name="connsiteY1" fmla="*/ 0 h 10815"/>
              <a:gd name="connsiteX2" fmla="*/ 6299 w 10019"/>
              <a:gd name="connsiteY2" fmla="*/ 10653 h 10815"/>
              <a:gd name="connsiteX3" fmla="*/ 4962 w 10019"/>
              <a:gd name="connsiteY3" fmla="*/ 10815 h 10815"/>
              <a:gd name="connsiteX4" fmla="*/ 0 w 10019"/>
              <a:gd name="connsiteY4" fmla="*/ 969 h 10815"/>
              <a:gd name="connsiteX0" fmla="*/ 0 w 10019"/>
              <a:gd name="connsiteY0" fmla="*/ 969 h 10815"/>
              <a:gd name="connsiteX1" fmla="*/ 10019 w 10019"/>
              <a:gd name="connsiteY1" fmla="*/ 0 h 10815"/>
              <a:gd name="connsiteX2" fmla="*/ 6333 w 10019"/>
              <a:gd name="connsiteY2" fmla="*/ 10710 h 10815"/>
              <a:gd name="connsiteX3" fmla="*/ 4962 w 10019"/>
              <a:gd name="connsiteY3" fmla="*/ 10815 h 10815"/>
              <a:gd name="connsiteX4" fmla="*/ 0 w 10019"/>
              <a:gd name="connsiteY4" fmla="*/ 969 h 10815"/>
              <a:gd name="connsiteX0" fmla="*/ 0 w 10019"/>
              <a:gd name="connsiteY0" fmla="*/ 969 h 10815"/>
              <a:gd name="connsiteX1" fmla="*/ 10019 w 10019"/>
              <a:gd name="connsiteY1" fmla="*/ 0 h 10815"/>
              <a:gd name="connsiteX2" fmla="*/ 6302 w 10019"/>
              <a:gd name="connsiteY2" fmla="*/ 10683 h 10815"/>
              <a:gd name="connsiteX3" fmla="*/ 4962 w 10019"/>
              <a:gd name="connsiteY3" fmla="*/ 10815 h 10815"/>
              <a:gd name="connsiteX4" fmla="*/ 0 w 10019"/>
              <a:gd name="connsiteY4" fmla="*/ 969 h 1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9" h="10815">
                <a:moveTo>
                  <a:pt x="0" y="969"/>
                </a:moveTo>
                <a:lnTo>
                  <a:pt x="10019" y="0"/>
                </a:lnTo>
                <a:lnTo>
                  <a:pt x="6302" y="10683"/>
                </a:lnTo>
                <a:lnTo>
                  <a:pt x="4962" y="10815"/>
                </a:lnTo>
                <a:lnTo>
                  <a:pt x="0" y="969"/>
                </a:lnTo>
                <a:close/>
              </a:path>
            </a:pathLst>
          </a:custGeom>
          <a:solidFill>
            <a:schemeClr val="bg2">
              <a:lumMod val="9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5BADBE-74BD-4121-9DB6-CC356B7494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17" y="3078948"/>
            <a:ext cx="2803553" cy="1532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BBA477-21CA-49DC-A292-B246DA177D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grayscl/>
          </a:blip>
          <a:stretch>
            <a:fillRect/>
          </a:stretch>
        </p:blipFill>
        <p:spPr>
          <a:xfrm>
            <a:off x="3148446" y="2057421"/>
            <a:ext cx="9315495" cy="3828620"/>
          </a:xfrm>
          <a:prstGeom prst="rect">
            <a:avLst/>
          </a:prstGeom>
        </p:spPr>
      </p:pic>
      <p:sp>
        <p:nvSpPr>
          <p:cNvPr id="24" name="Textfeld 54">
            <a:extLst>
              <a:ext uri="{FF2B5EF4-FFF2-40B4-BE49-F238E27FC236}">
                <a16:creationId xmlns:a16="http://schemas.microsoft.com/office/drawing/2014/main" id="{279AE46F-E12A-47EC-B59B-B3840EA84C8A}"/>
              </a:ext>
            </a:extLst>
          </p:cNvPr>
          <p:cNvSpPr txBox="1"/>
          <p:nvPr/>
        </p:nvSpPr>
        <p:spPr>
          <a:xfrm flipH="1">
            <a:off x="2390398" y="4244096"/>
            <a:ext cx="7499990" cy="1464231"/>
          </a:xfrm>
          <a:prstGeom prst="roundRect">
            <a:avLst/>
          </a:prstGeom>
          <a:ln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4000" b="1" dirty="0">
                <a:solidFill>
                  <a:schemeClr val="tx1"/>
                </a:solidFill>
              </a:rPr>
              <a:t>Prediction: </a:t>
            </a:r>
          </a:p>
          <a:p>
            <a:pPr algn="ctr"/>
            <a:r>
              <a:rPr lang="de-AT" sz="4000" dirty="0">
                <a:solidFill>
                  <a:schemeClr val="tx1"/>
                </a:solidFill>
              </a:rPr>
              <a:t>ML photodynamics of CH</a:t>
            </a:r>
            <a:r>
              <a:rPr lang="de-AT" sz="4000" baseline="-25000" dirty="0">
                <a:solidFill>
                  <a:schemeClr val="tx1"/>
                </a:solidFill>
              </a:rPr>
              <a:t>2</a:t>
            </a:r>
            <a:r>
              <a:rPr lang="de-AT" sz="4000" dirty="0">
                <a:solidFill>
                  <a:schemeClr val="tx1"/>
                </a:solidFill>
              </a:rPr>
              <a:t>NH</a:t>
            </a:r>
            <a:r>
              <a:rPr lang="de-AT" sz="4000" baseline="-25000" dirty="0">
                <a:solidFill>
                  <a:schemeClr val="tx1"/>
                </a:solidFill>
              </a:rPr>
              <a:t>2</a:t>
            </a:r>
            <a:r>
              <a:rPr lang="de-AT" sz="40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2271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C67BFBB-ED6E-459D-B611-4D40EDF0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289" y="656653"/>
            <a:ext cx="8679843" cy="994172"/>
          </a:xfrm>
        </p:spPr>
        <p:txBody>
          <a:bodyPr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+mn-lt"/>
              </a:rPr>
              <a:t>Machine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Learning Surface Hopping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Molecular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Dynamics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Content Placeholder 11" descr="Checkmark">
            <a:extLst>
              <a:ext uri="{FF2B5EF4-FFF2-40B4-BE49-F238E27FC236}">
                <a16:creationId xmlns:a16="http://schemas.microsoft.com/office/drawing/2014/main" id="{116BEA95-B617-4612-AC59-C2DA6A969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976" y="2663894"/>
            <a:ext cx="685800" cy="685800"/>
          </a:xfrm>
        </p:spPr>
      </p:pic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03A7F9C2-4F0E-4470-939A-87C0BF4B0699}"/>
              </a:ext>
            </a:extLst>
          </p:cNvPr>
          <p:cNvSpPr txBox="1">
            <a:spLocks/>
          </p:cNvSpPr>
          <p:nvPr/>
        </p:nvSpPr>
        <p:spPr>
          <a:xfrm>
            <a:off x="7338066" y="2019148"/>
            <a:ext cx="4407509" cy="28284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s serif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s serif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Goal </a:t>
            </a:r>
            <a:r>
              <a:rPr lang="de-DE" b="1" dirty="0" err="1"/>
              <a:t>for</a:t>
            </a:r>
            <a:r>
              <a:rPr lang="de-DE" b="1" dirty="0"/>
              <a:t> ML:</a:t>
            </a:r>
            <a:endParaRPr lang="de-AT" b="1" dirty="0"/>
          </a:p>
          <a:p>
            <a:r>
              <a:rPr lang="de-AT" sz="2400" dirty="0" err="1"/>
              <a:t>Reproduce</a:t>
            </a:r>
            <a:r>
              <a:rPr lang="de-AT" sz="2400" dirty="0"/>
              <a:t> </a:t>
            </a:r>
            <a:r>
              <a:rPr lang="de-AT" sz="2400" dirty="0" err="1"/>
              <a:t>excited</a:t>
            </a:r>
            <a:r>
              <a:rPr lang="de-AT" sz="2400" dirty="0"/>
              <a:t> </a:t>
            </a:r>
            <a:r>
              <a:rPr lang="de-AT" sz="2400" dirty="0" err="1"/>
              <a:t>state</a:t>
            </a:r>
            <a:r>
              <a:rPr lang="de-AT" sz="2400" dirty="0"/>
              <a:t> </a:t>
            </a:r>
            <a:r>
              <a:rPr lang="de-AT" sz="2400" dirty="0" err="1"/>
              <a:t>dynamics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 QC (100 </a:t>
            </a:r>
            <a:r>
              <a:rPr lang="de-AT" sz="2400" dirty="0" err="1"/>
              <a:t>fs</a:t>
            </a:r>
            <a:r>
              <a:rPr lang="de-AT" sz="2400" dirty="0"/>
              <a:t>)</a:t>
            </a:r>
          </a:p>
          <a:p>
            <a:r>
              <a:rPr lang="de-AT" sz="2400" dirty="0" err="1"/>
              <a:t>Better</a:t>
            </a:r>
            <a:r>
              <a:rPr lang="de-AT" sz="2400" dirty="0"/>
              <a:t> </a:t>
            </a:r>
            <a:r>
              <a:rPr lang="de-AT" sz="2400" dirty="0" err="1"/>
              <a:t>statistics</a:t>
            </a:r>
            <a:endParaRPr lang="de-AT" sz="2400" dirty="0"/>
          </a:p>
          <a:p>
            <a:r>
              <a:rPr lang="de-AT" sz="2400" dirty="0"/>
              <a:t>Long </a:t>
            </a:r>
            <a:r>
              <a:rPr lang="de-AT" sz="2400" dirty="0" err="1"/>
              <a:t>excited-state</a:t>
            </a:r>
            <a:r>
              <a:rPr lang="de-AT" sz="2400" dirty="0"/>
              <a:t> </a:t>
            </a:r>
            <a:r>
              <a:rPr lang="de-AT" sz="2400" dirty="0" err="1"/>
              <a:t>dynamics</a:t>
            </a:r>
            <a:endParaRPr lang="de-AT" sz="2400" dirty="0"/>
          </a:p>
        </p:txBody>
      </p:sp>
      <p:pic>
        <p:nvPicPr>
          <p:cNvPr id="18" name="Inhaltsplatzhalter 7">
            <a:extLst>
              <a:ext uri="{FF2B5EF4-FFF2-40B4-BE49-F238E27FC236}">
                <a16:creationId xmlns:a16="http://schemas.microsoft.com/office/drawing/2014/main" id="{756C2778-C49A-4B18-8A38-16387B3ED2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8" t="84570" r="42797" b="6286"/>
          <a:stretch/>
        </p:blipFill>
        <p:spPr>
          <a:xfrm>
            <a:off x="3815904" y="4574521"/>
            <a:ext cx="297355" cy="273092"/>
          </a:xfrm>
          <a:prstGeom prst="rect">
            <a:avLst/>
          </a:prstGeom>
        </p:spPr>
      </p:pic>
      <p:pic>
        <p:nvPicPr>
          <p:cNvPr id="23" name="Content Placeholder 11" descr="Checkmark">
            <a:extLst>
              <a:ext uri="{FF2B5EF4-FFF2-40B4-BE49-F238E27FC236}">
                <a16:creationId xmlns:a16="http://schemas.microsoft.com/office/drawing/2014/main" id="{BECD097F-AEA4-4A1F-AF70-8588C7C71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976" y="3246951"/>
            <a:ext cx="685800" cy="685800"/>
          </a:xfrm>
          <a:prstGeom prst="rect">
            <a:avLst/>
          </a:prstGeom>
        </p:spPr>
      </p:pic>
      <p:sp>
        <p:nvSpPr>
          <p:cNvPr id="26" name="Inhaltsplatzhalter 8">
            <a:extLst>
              <a:ext uri="{FF2B5EF4-FFF2-40B4-BE49-F238E27FC236}">
                <a16:creationId xmlns:a16="http://schemas.microsoft.com/office/drawing/2014/main" id="{9B8C3D64-530E-4485-801A-202F21DA3D10}"/>
              </a:ext>
            </a:extLst>
          </p:cNvPr>
          <p:cNvSpPr txBox="1">
            <a:spLocks/>
          </p:cNvSpPr>
          <p:nvPr/>
        </p:nvSpPr>
        <p:spPr>
          <a:xfrm>
            <a:off x="6394722" y="5608750"/>
            <a:ext cx="6765793" cy="34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s serif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s serif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/>
              <a:t>QC: MR-CISD/</a:t>
            </a:r>
            <a:r>
              <a:rPr lang="de-DE" sz="2400" dirty="0" err="1"/>
              <a:t>aug</a:t>
            </a:r>
            <a:r>
              <a:rPr lang="de-DE" sz="2400" dirty="0"/>
              <a:t>-cc-</a:t>
            </a:r>
            <a:r>
              <a:rPr lang="de-DE" sz="2400" dirty="0" err="1"/>
              <a:t>pVDZ</a:t>
            </a:r>
            <a:endParaRPr lang="de-AT" sz="2400" dirty="0"/>
          </a:p>
        </p:txBody>
      </p:sp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942C140C-161D-41E0-B44E-BD360E8A4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7" y="1937250"/>
            <a:ext cx="6480000" cy="3240000"/>
          </a:xfrm>
          <a:prstGeom prst="rect">
            <a:avLst/>
          </a:prstGeom>
        </p:spPr>
      </p:pic>
      <p:pic>
        <p:nvPicPr>
          <p:cNvPr id="35" name="Picture 34" descr="A close up of a map&#10;&#10;Description automatically generated">
            <a:extLst>
              <a:ext uri="{FF2B5EF4-FFF2-40B4-BE49-F238E27FC236}">
                <a16:creationId xmlns:a16="http://schemas.microsoft.com/office/drawing/2014/main" id="{5844DDD5-D261-415E-B305-61759C3A6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7" y="1937250"/>
            <a:ext cx="6480000" cy="3240000"/>
          </a:xfrm>
          <a:prstGeom prst="rect">
            <a:avLst/>
          </a:prstGeom>
        </p:spPr>
      </p:pic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9B70BD10-E22E-464D-885A-CE33FC6304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7" y="1937250"/>
            <a:ext cx="6480000" cy="3240000"/>
          </a:xfrm>
          <a:prstGeom prst="rect">
            <a:avLst/>
          </a:prstGeom>
        </p:spPr>
      </p:pic>
      <p:sp>
        <p:nvSpPr>
          <p:cNvPr id="24" name="Textfeld 4">
            <a:extLst>
              <a:ext uri="{FF2B5EF4-FFF2-40B4-BE49-F238E27FC236}">
                <a16:creationId xmlns:a16="http://schemas.microsoft.com/office/drawing/2014/main" id="{5B435410-3B27-4449-B6EE-810E42583173}"/>
              </a:ext>
            </a:extLst>
          </p:cNvPr>
          <p:cNvSpPr txBox="1"/>
          <p:nvPr/>
        </p:nvSpPr>
        <p:spPr>
          <a:xfrm>
            <a:off x="591097" y="4828506"/>
            <a:ext cx="92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/>
              <a:t>Timing </a:t>
            </a:r>
            <a:r>
              <a:rPr lang="de-AT" sz="2400" b="1" dirty="0" err="1"/>
              <a:t>for</a:t>
            </a:r>
            <a:r>
              <a:rPr lang="de-AT" sz="2400" b="1" dirty="0"/>
              <a:t> 1 </a:t>
            </a:r>
            <a:r>
              <a:rPr lang="de-AT" sz="2400" b="1" dirty="0" err="1"/>
              <a:t>ns</a:t>
            </a:r>
            <a:r>
              <a:rPr lang="de-AT" sz="2400" b="1" dirty="0"/>
              <a:t>:</a:t>
            </a:r>
          </a:p>
          <a:p>
            <a:r>
              <a:rPr lang="de-AT" sz="2400" dirty="0"/>
              <a:t>ML: </a:t>
            </a:r>
            <a:r>
              <a:rPr lang="de-AT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∼118 times faster</a:t>
            </a:r>
          </a:p>
          <a:p>
            <a:r>
              <a:rPr lang="de-AT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(∼ </a:t>
            </a:r>
            <a:r>
              <a:rPr lang="de-AT" sz="2400" dirty="0"/>
              <a:t>59 </a:t>
            </a:r>
            <a:r>
              <a:rPr lang="de-AT" sz="2400" dirty="0" err="1"/>
              <a:t>days</a:t>
            </a:r>
            <a:r>
              <a:rPr lang="de-AT" sz="2400" dirty="0"/>
              <a:t>; QC: </a:t>
            </a:r>
            <a:r>
              <a:rPr lang="de-AT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∼</a:t>
            </a:r>
            <a:r>
              <a:rPr lang="de-AT" sz="2400" dirty="0"/>
              <a:t>19 </a:t>
            </a:r>
            <a:r>
              <a:rPr lang="de-AT" sz="2400" dirty="0" err="1"/>
              <a:t>years</a:t>
            </a:r>
            <a:r>
              <a:rPr lang="de-AT" sz="2400" dirty="0"/>
              <a:t> on </a:t>
            </a:r>
            <a:r>
              <a:rPr lang="de-AT" sz="2400" dirty="0" err="1"/>
              <a:t>the</a:t>
            </a:r>
            <a:r>
              <a:rPr lang="de-AT" sz="2400" dirty="0"/>
              <a:t> same CPU)</a:t>
            </a:r>
          </a:p>
        </p:txBody>
      </p:sp>
      <p:pic>
        <p:nvPicPr>
          <p:cNvPr id="38" name="Content Placeholder 11" descr="Checkmark">
            <a:extLst>
              <a:ext uri="{FF2B5EF4-FFF2-40B4-BE49-F238E27FC236}">
                <a16:creationId xmlns:a16="http://schemas.microsoft.com/office/drawing/2014/main" id="{FC595FBD-5785-4EDC-A1DC-3066866EE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384" y="3813622"/>
            <a:ext cx="685800" cy="685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94517E-C47F-437B-B066-E25FB081F5C4}"/>
              </a:ext>
            </a:extLst>
          </p:cNvPr>
          <p:cNvSpPr/>
          <p:nvPr/>
        </p:nvSpPr>
        <p:spPr>
          <a:xfrm>
            <a:off x="446426" y="6364192"/>
            <a:ext cx="100777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[1</a:t>
            </a:r>
            <a:r>
              <a:rPr lang="de-AT" sz="1400" b="1" dirty="0"/>
              <a:t>] J. </a:t>
            </a:r>
            <a:r>
              <a:rPr lang="de-AT" sz="1400" b="1" dirty="0" err="1"/>
              <a:t>Westermayr</a:t>
            </a:r>
            <a:r>
              <a:rPr lang="de-AT" sz="1400" dirty="0"/>
              <a:t>, M. </a:t>
            </a:r>
            <a:r>
              <a:rPr lang="de-AT" sz="1400" dirty="0" err="1"/>
              <a:t>Gastegger</a:t>
            </a:r>
            <a:r>
              <a:rPr lang="de-AT" sz="1400" dirty="0"/>
              <a:t>, M. F. S. J. Menger, S. Mai, L. González, P. </a:t>
            </a:r>
            <a:r>
              <a:rPr lang="de-AT" sz="1400" dirty="0" err="1"/>
              <a:t>Marquetand</a:t>
            </a:r>
            <a:r>
              <a:rPr lang="de-AT" sz="1400" dirty="0"/>
              <a:t>, </a:t>
            </a:r>
            <a:r>
              <a:rPr lang="de-DE" altLang="de-DE" sz="1400" i="1" dirty="0"/>
              <a:t>Chem. Sci.</a:t>
            </a:r>
            <a:r>
              <a:rPr lang="de-DE" altLang="de-DE" sz="1400" dirty="0"/>
              <a:t>,</a:t>
            </a:r>
            <a:r>
              <a:rPr lang="de-DE" altLang="de-DE" sz="1400" b="1" dirty="0"/>
              <a:t>10</a:t>
            </a:r>
            <a:r>
              <a:rPr lang="de-DE" altLang="de-DE" sz="1400" dirty="0"/>
              <a:t>, 8100-8107 (2019)</a:t>
            </a:r>
            <a:endParaRPr lang="de-AT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53C2B-E0B3-4AC1-86F2-C0EDC173F459}"/>
              </a:ext>
            </a:extLst>
          </p:cNvPr>
          <p:cNvSpPr/>
          <p:nvPr/>
        </p:nvSpPr>
        <p:spPr>
          <a:xfrm>
            <a:off x="2841665" y="2120104"/>
            <a:ext cx="711200" cy="197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D3C2C-71A9-4592-9870-6B16576D5459}"/>
              </a:ext>
            </a:extLst>
          </p:cNvPr>
          <p:cNvSpPr txBox="1"/>
          <p:nvPr/>
        </p:nvSpPr>
        <p:spPr>
          <a:xfrm>
            <a:off x="2812500" y="2029997"/>
            <a:ext cx="51167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AT" sz="2000" dirty="0"/>
              <a:t>ML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F6B77-5740-4B90-9126-CD052B220361}"/>
              </a:ext>
            </a:extLst>
          </p:cNvPr>
          <p:cNvGrpSpPr/>
          <p:nvPr/>
        </p:nvGrpSpPr>
        <p:grpSpPr>
          <a:xfrm>
            <a:off x="6150863" y="2052861"/>
            <a:ext cx="598505" cy="400110"/>
            <a:chOff x="2828225" y="2182397"/>
            <a:chExt cx="598505" cy="4001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494AAC-21B8-466E-B19A-5509F11FA3B9}"/>
                </a:ext>
              </a:extLst>
            </p:cNvPr>
            <p:cNvSpPr/>
            <p:nvPr/>
          </p:nvSpPr>
          <p:spPr>
            <a:xfrm>
              <a:off x="2886268" y="2272504"/>
              <a:ext cx="540462" cy="174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DD5E0-A8CD-4522-AD19-46ED793CE659}"/>
                </a:ext>
              </a:extLst>
            </p:cNvPr>
            <p:cNvSpPr txBox="1"/>
            <p:nvPr/>
          </p:nvSpPr>
          <p:spPr>
            <a:xfrm>
              <a:off x="2828225" y="2182397"/>
              <a:ext cx="511679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de-AT" sz="2000" dirty="0"/>
                <a:t>ML</a:t>
              </a:r>
            </a:p>
          </p:txBody>
        </p:sp>
      </p:grp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8E18BCC-74FC-4F8C-953A-9F54DF346D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5" t="81311" r="50384" b="11388"/>
          <a:stretch/>
        </p:blipFill>
        <p:spPr>
          <a:xfrm>
            <a:off x="1146233" y="4564640"/>
            <a:ext cx="3110055" cy="25025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138201B-68F6-4C29-820E-66EEA3253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3" t="81266" r="68777" b="12629"/>
          <a:stretch/>
        </p:blipFill>
        <p:spPr>
          <a:xfrm>
            <a:off x="446425" y="4617078"/>
            <a:ext cx="747810" cy="20928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659E79C-DDBD-4B33-BF58-5F6C2B4729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3" t="81266" r="68777" b="12629"/>
          <a:stretch/>
        </p:blipFill>
        <p:spPr>
          <a:xfrm>
            <a:off x="3245646" y="2333737"/>
            <a:ext cx="558825" cy="2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1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0481-C6ED-4343-BBC1-4E82E7B0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1009" cy="1325563"/>
          </a:xfrm>
        </p:spPr>
        <p:txBody>
          <a:bodyPr>
            <a:normAutofit/>
          </a:bodyPr>
          <a:lstStyle/>
          <a:p>
            <a:pPr algn="ctr"/>
            <a:r>
              <a:rPr lang="de-AT" dirty="0">
                <a:solidFill>
                  <a:schemeClr val="tx1"/>
                </a:solidFill>
                <a:latin typeface="+mn-lt"/>
              </a:rPr>
              <a:t>SchNarc approach for photodynamics</a:t>
            </a:r>
            <a:r>
              <a:rPr lang="de-AT" baseline="30000" dirty="0">
                <a:solidFill>
                  <a:schemeClr val="tx1"/>
                </a:solidFill>
                <a:latin typeface="+mn-lt"/>
              </a:rPr>
              <a:t>[1]</a:t>
            </a:r>
            <a:endParaRPr lang="en-GB" baseline="30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E231-0249-46E8-8514-B413D42F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018" y="6356350"/>
            <a:ext cx="2743200" cy="365125"/>
          </a:xfrm>
        </p:spPr>
        <p:txBody>
          <a:bodyPr/>
          <a:lstStyle/>
          <a:p>
            <a:fld id="{9C9DB33F-E69F-4F29-8CAF-200BED12CAEF}" type="slidenum">
              <a:rPr lang="de-AT" smtClean="0"/>
              <a:t>12</a:t>
            </a:fld>
            <a:endParaRPr lang="de-A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0513-644E-4A7E-9244-2C7E14C33495}"/>
              </a:ext>
            </a:extLst>
          </p:cNvPr>
          <p:cNvSpPr txBox="1"/>
          <p:nvPr/>
        </p:nvSpPr>
        <p:spPr>
          <a:xfrm>
            <a:off x="562162" y="6264702"/>
            <a:ext cx="94571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>
                <a:highlight>
                  <a:srgbClr val="FFFFFF"/>
                </a:highlight>
              </a:rPr>
              <a:t>[1]</a:t>
            </a:r>
            <a:r>
              <a:rPr lang="de-DE" sz="1400" dirty="0">
                <a:highlight>
                  <a:srgbClr val="FFFFFF"/>
                </a:highlight>
              </a:rPr>
              <a:t> https://sharc-md.org/ [2] </a:t>
            </a:r>
            <a:r>
              <a:rPr lang="de-AT" sz="1400" b="1" dirty="0">
                <a:highlight>
                  <a:srgbClr val="FFFFFF"/>
                </a:highlight>
              </a:rPr>
              <a:t>K. T. Schütt</a:t>
            </a:r>
            <a:r>
              <a:rPr lang="de-AT" sz="1400" dirty="0">
                <a:highlight>
                  <a:srgbClr val="FFFFFF"/>
                </a:highlight>
              </a:rPr>
              <a:t>, P. Kessel, M. Gastegger, K. A. Nicoli, A. Tkatchenko, and K.-R. Müller., J. Chem. Theory Comput., 2019, </a:t>
            </a:r>
            <a:r>
              <a:rPr lang="de-AT" sz="1400" b="1" dirty="0">
                <a:highlight>
                  <a:srgbClr val="FFFFFF"/>
                </a:highlight>
              </a:rPr>
              <a:t>15</a:t>
            </a:r>
            <a:r>
              <a:rPr lang="de-AT" sz="1400" dirty="0">
                <a:highlight>
                  <a:srgbClr val="FFFFFF"/>
                </a:highlight>
              </a:rPr>
              <a:t>(1):448–455. [3]</a:t>
            </a:r>
            <a:r>
              <a:rPr lang="en-US" sz="1400" b="1" dirty="0">
                <a:highlight>
                  <a:srgbClr val="FFFFFF"/>
                </a:highlight>
              </a:rPr>
              <a:t> J. Westermayr</a:t>
            </a:r>
            <a:r>
              <a:rPr lang="en-US" sz="1400" dirty="0">
                <a:highlight>
                  <a:srgbClr val="FFFFFF"/>
                </a:highlight>
              </a:rPr>
              <a:t>, M. </a:t>
            </a:r>
            <a:r>
              <a:rPr lang="en-US" sz="1400" dirty="0" err="1">
                <a:highlight>
                  <a:srgbClr val="FFFFFF"/>
                </a:highlight>
              </a:rPr>
              <a:t>Gastegger</a:t>
            </a:r>
            <a:r>
              <a:rPr lang="en-US" sz="1400" dirty="0">
                <a:highlight>
                  <a:srgbClr val="FFFFFF"/>
                </a:highlight>
              </a:rPr>
              <a:t>, P. Marquetand, </a:t>
            </a:r>
            <a:r>
              <a:rPr lang="en-US" sz="1400" i="1" dirty="0">
                <a:highlight>
                  <a:srgbClr val="FFFFFF"/>
                </a:highlight>
              </a:rPr>
              <a:t>J. Phys. Chem. Lett.</a:t>
            </a:r>
            <a:r>
              <a:rPr lang="en-US" sz="1400" dirty="0">
                <a:highlight>
                  <a:srgbClr val="FFFFFF"/>
                </a:highlight>
              </a:rPr>
              <a:t> </a:t>
            </a:r>
            <a:r>
              <a:rPr lang="en-US" sz="1400" b="1" dirty="0">
                <a:highlight>
                  <a:srgbClr val="FFFFFF"/>
                </a:highlight>
              </a:rPr>
              <a:t>11</a:t>
            </a:r>
            <a:r>
              <a:rPr lang="en-US" sz="1400" dirty="0">
                <a:highlight>
                  <a:srgbClr val="FFFFFF"/>
                </a:highlight>
              </a:rPr>
              <a:t>(10), 3828-3834 (2020). </a:t>
            </a:r>
            <a:endParaRPr lang="de-AT" sz="1400" dirty="0">
              <a:highlight>
                <a:srgbClr val="FFFFFF"/>
              </a:highlight>
            </a:endParaRPr>
          </a:p>
          <a:p>
            <a:r>
              <a:rPr lang="de-AT" sz="1400" dirty="0">
                <a:highlight>
                  <a:srgbClr val="FFFFFF"/>
                </a:highlight>
              </a:rPr>
              <a:t> 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AB80D3-E450-4231-958F-1B57095628F6}"/>
              </a:ext>
            </a:extLst>
          </p:cNvPr>
          <p:cNvSpPr txBox="1">
            <a:spLocks/>
          </p:cNvSpPr>
          <p:nvPr/>
        </p:nvSpPr>
        <p:spPr>
          <a:xfrm>
            <a:off x="1023730" y="1815350"/>
            <a:ext cx="9457192" cy="4833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sz="2800" dirty="0"/>
              <a:t>Validated for different systems with singlet and triplet states</a:t>
            </a:r>
          </a:p>
          <a:p>
            <a:pPr marL="0" indent="0">
              <a:buNone/>
            </a:pPr>
            <a:endParaRPr lang="de-AT" sz="2800" dirty="0"/>
          </a:p>
          <a:p>
            <a:pPr marL="0" indent="0">
              <a:buNone/>
            </a:pPr>
            <a:endParaRPr lang="de-AT" sz="2800" dirty="0"/>
          </a:p>
          <a:p>
            <a:pPr marL="0" indent="0">
              <a:buNone/>
            </a:pPr>
            <a:endParaRPr lang="de-AT" sz="2800" dirty="0"/>
          </a:p>
          <a:p>
            <a:pPr lvl="1"/>
            <a:endParaRPr lang="de-AT" sz="2500" dirty="0"/>
          </a:p>
        </p:txBody>
      </p:sp>
      <p:pic>
        <p:nvPicPr>
          <p:cNvPr id="7" name="Picture 4" descr="Bildergebnis für tu berlin">
            <a:extLst>
              <a:ext uri="{FF2B5EF4-FFF2-40B4-BE49-F238E27FC236}">
                <a16:creationId xmlns:a16="http://schemas.microsoft.com/office/drawing/2014/main" id="{5FC7868E-5E15-4844-A99B-BF3B29AE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82" y="2427407"/>
            <a:ext cx="3081943" cy="17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43913250-4CF5-4486-975A-21265CFEA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777" y="4173072"/>
            <a:ext cx="1116608" cy="1389967"/>
          </a:xfrm>
          <a:prstGeom prst="rect">
            <a:avLst/>
          </a:prstGeom>
        </p:spPr>
      </p:pic>
      <p:pic>
        <p:nvPicPr>
          <p:cNvPr id="9" name="Grafik 17">
            <a:extLst>
              <a:ext uri="{FF2B5EF4-FFF2-40B4-BE49-F238E27FC236}">
                <a16:creationId xmlns:a16="http://schemas.microsoft.com/office/drawing/2014/main" id="{6C354BD5-5384-4756-97EF-4A6B47FA7D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69757" l="31881" r="63249">
                        <a14:backgroundMark x1="41133" y1="10441" x2="41133" y2="10441"/>
                        <a14:backgroundMark x1="38010" y1="9451" x2="44512" y2="17642"/>
                        <a14:backgroundMark x1="46120" y1="13771" x2="47378" y2="3150"/>
                        <a14:backgroundMark x1="50874" y1="7471" x2="58867" y2="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4375" b="22481"/>
          <a:stretch/>
        </p:blipFill>
        <p:spPr>
          <a:xfrm>
            <a:off x="2868580" y="3123951"/>
            <a:ext cx="3324021" cy="1955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54EF30-030C-4395-859C-CE216520B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199" y="4183011"/>
            <a:ext cx="1190310" cy="1404427"/>
          </a:xfrm>
          <a:prstGeom prst="rect">
            <a:avLst/>
          </a:prstGeom>
        </p:spPr>
      </p:pic>
      <p:pic>
        <p:nvPicPr>
          <p:cNvPr id="11" name="Grafik 4">
            <a:extLst>
              <a:ext uri="{FF2B5EF4-FFF2-40B4-BE49-F238E27FC236}">
                <a16:creationId xmlns:a16="http://schemas.microsoft.com/office/drawing/2014/main" id="{13AA1994-7ED5-403E-9D16-C9D4EFA58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6845" y="2921704"/>
            <a:ext cx="2782354" cy="1625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1B0988-E9AD-4D8B-990C-86E1E5F321D6}"/>
              </a:ext>
            </a:extLst>
          </p:cNvPr>
          <p:cNvSpPr/>
          <p:nvPr/>
        </p:nvSpPr>
        <p:spPr>
          <a:xfrm>
            <a:off x="3050242" y="4661649"/>
            <a:ext cx="1649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/>
              <a:t>SHARC</a:t>
            </a:r>
            <a:r>
              <a:rPr lang="de-AT" sz="2800" baseline="30000" dirty="0"/>
              <a:t>[1]</a:t>
            </a:r>
            <a:endParaRPr lang="de-AT" sz="2800" b="1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BF1754-6BF7-436F-9511-A5A5FA7FBA52}"/>
              </a:ext>
            </a:extLst>
          </p:cNvPr>
          <p:cNvSpPr/>
          <p:nvPr/>
        </p:nvSpPr>
        <p:spPr>
          <a:xfrm>
            <a:off x="4422807" y="4653022"/>
            <a:ext cx="2122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/>
              <a:t>+ </a:t>
            </a:r>
            <a:r>
              <a:rPr lang="de-AT" sz="2800" dirty="0" err="1"/>
              <a:t>SchNet</a:t>
            </a:r>
            <a:r>
              <a:rPr lang="de-AT" sz="2800" baseline="30000" dirty="0"/>
              <a:t>[2]</a:t>
            </a:r>
            <a:r>
              <a:rPr lang="de-AT" sz="2800" dirty="0"/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48C6A-D3FF-4FCC-B65F-3703E357F41F}"/>
              </a:ext>
            </a:extLst>
          </p:cNvPr>
          <p:cNvSpPr/>
          <p:nvPr/>
        </p:nvSpPr>
        <p:spPr>
          <a:xfrm>
            <a:off x="6223373" y="4654765"/>
            <a:ext cx="1910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b="1" dirty="0" err="1">
                <a:solidFill>
                  <a:schemeClr val="accent1"/>
                </a:solidFill>
              </a:rPr>
              <a:t>SchNarc</a:t>
            </a:r>
            <a:r>
              <a:rPr lang="de-AT" sz="2800" b="1" baseline="30000" dirty="0">
                <a:solidFill>
                  <a:schemeClr val="accent1"/>
                </a:solidFill>
              </a:rPr>
              <a:t>[3]</a:t>
            </a:r>
            <a:endParaRPr lang="de-AT" sz="2800" baseline="30000" dirty="0"/>
          </a:p>
        </p:txBody>
      </p:sp>
      <p:pic>
        <p:nvPicPr>
          <p:cNvPr id="15" name="Picture 2" descr="Universität Wien – Redesign - Sina Otto">
            <a:extLst>
              <a:ext uri="{FF2B5EF4-FFF2-40B4-BE49-F238E27FC236}">
                <a16:creationId xmlns:a16="http://schemas.microsoft.com/office/drawing/2014/main" id="{7E147E1E-BB36-4A1E-85DE-48EFDCC0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92" y="2632223"/>
            <a:ext cx="3197492" cy="9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A3466E6A-CAC4-4E85-936E-63283A375F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0747" y="3605358"/>
            <a:ext cx="994172" cy="1325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5FCE9D-0A67-4172-A45C-10D08797C1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907" y="3607698"/>
            <a:ext cx="1252536" cy="1325563"/>
          </a:xfrm>
          <a:prstGeom prst="rect">
            <a:avLst/>
          </a:prstGeom>
        </p:spPr>
      </p:pic>
      <p:pic>
        <p:nvPicPr>
          <p:cNvPr id="1026" name="Picture 2" descr="Staff | Faraji Group | University of Groningen">
            <a:extLst>
              <a:ext uri="{FF2B5EF4-FFF2-40B4-BE49-F238E27FC236}">
                <a16:creationId xmlns:a16="http://schemas.microsoft.com/office/drawing/2014/main" id="{F2452173-E05E-455B-A1ED-0462EA2E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90" y="5084797"/>
            <a:ext cx="958194" cy="95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nzález Research Group">
            <a:extLst>
              <a:ext uri="{FF2B5EF4-FFF2-40B4-BE49-F238E27FC236}">
                <a16:creationId xmlns:a16="http://schemas.microsoft.com/office/drawing/2014/main" id="{C93FDC23-9ADC-40C8-8D40-331C1465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27" y="5053501"/>
            <a:ext cx="941974" cy="107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54">
            <a:extLst>
              <a:ext uri="{FF2B5EF4-FFF2-40B4-BE49-F238E27FC236}">
                <a16:creationId xmlns:a16="http://schemas.microsoft.com/office/drawing/2014/main" id="{1AFD1D62-9EBA-496D-9ABB-5BD99E73E3B7}"/>
              </a:ext>
            </a:extLst>
          </p:cNvPr>
          <p:cNvSpPr txBox="1"/>
          <p:nvPr/>
        </p:nvSpPr>
        <p:spPr>
          <a:xfrm flipH="1">
            <a:off x="2390398" y="4244096"/>
            <a:ext cx="7499990" cy="1464231"/>
          </a:xfrm>
          <a:prstGeom prst="roundRect">
            <a:avLst/>
          </a:prstGeom>
          <a:ln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4000" b="1" dirty="0">
                <a:solidFill>
                  <a:schemeClr val="tx1"/>
                </a:solidFill>
              </a:rPr>
              <a:t>Application: </a:t>
            </a:r>
          </a:p>
          <a:p>
            <a:pPr algn="ctr"/>
            <a:r>
              <a:rPr lang="de-AT" sz="4000" dirty="0">
                <a:solidFill>
                  <a:schemeClr val="tx1"/>
                </a:solidFill>
              </a:rPr>
              <a:t>The excited states of tyrosine</a:t>
            </a:r>
            <a:endParaRPr lang="de-AT" sz="400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45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371 L 0.09636 0.006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4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2AC84B-B86F-49E1-9228-02A702D5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8" y="1962353"/>
            <a:ext cx="2724492" cy="3943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0C31F-210C-442A-A100-AE4E54DD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842" y="376299"/>
            <a:ext cx="6586491" cy="776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Application of </a:t>
            </a:r>
            <a:r>
              <a:rPr lang="en-US" sz="4400" dirty="0" err="1">
                <a:solidFill>
                  <a:schemeClr val="tx1"/>
                </a:solidFill>
                <a:latin typeface="+mn-lt"/>
                <a:ea typeface="+mj-ea"/>
                <a:cs typeface="+mj-cs"/>
              </a:rPr>
              <a:t>SchNarc</a:t>
            </a:r>
            <a:endParaRPr lang="en-US" sz="44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90C94-F121-42BA-B5F9-6D709A49B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5" r="-2330"/>
          <a:stretch/>
        </p:blipFill>
        <p:spPr>
          <a:xfrm>
            <a:off x="91927" y="670263"/>
            <a:ext cx="3787415" cy="4809446"/>
          </a:xfrm>
          <a:prstGeom prst="rect">
            <a:avLst/>
          </a:prstGeom>
          <a:noFill/>
          <a:effectLst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093CB99-ADDF-41FE-ACD7-5CF96D98223E}"/>
              </a:ext>
            </a:extLst>
          </p:cNvPr>
          <p:cNvSpPr/>
          <p:nvPr/>
        </p:nvSpPr>
        <p:spPr>
          <a:xfrm rot="20537889">
            <a:off x="1703539" y="4559474"/>
            <a:ext cx="1766171" cy="1085088"/>
          </a:xfrm>
          <a:prstGeom prst="ellipse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6B8E99-F7CD-43F2-BDCD-946D0F1EB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229" y="1353617"/>
            <a:ext cx="8471771" cy="4351339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de-AT" dirty="0" err="1">
                <a:sym typeface="Wingdings" panose="05000000000000000000" pitchFamily="2" charset="2"/>
              </a:rPr>
              <a:t>Trainingset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generation</a:t>
            </a:r>
            <a:r>
              <a:rPr lang="de-AT" dirty="0">
                <a:sym typeface="Wingdings" panose="05000000000000000000" pitchFamily="2" charset="2"/>
              </a:rPr>
              <a:t>: </a:t>
            </a:r>
            <a:r>
              <a:rPr lang="de-AT" dirty="0" err="1">
                <a:sym typeface="Wingdings" panose="05000000000000000000" pitchFamily="2" charset="2"/>
              </a:rPr>
              <a:t>which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reference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method</a:t>
            </a:r>
            <a:r>
              <a:rPr lang="de-AT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r>
              <a:rPr lang="de-AT" dirty="0">
                <a:sym typeface="Wingdings" panose="05000000000000000000" pitchFamily="2" charset="2"/>
              </a:rPr>
              <a:t>	        Multireference</a:t>
            </a:r>
            <a:endParaRPr lang="en-GB" dirty="0"/>
          </a:p>
        </p:txBody>
      </p:sp>
      <p:pic>
        <p:nvPicPr>
          <p:cNvPr id="26" name="Picture 2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1C44FDD-6194-499E-9749-2466ABC3DA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4"/>
          <a:stretch/>
        </p:blipFill>
        <p:spPr>
          <a:xfrm>
            <a:off x="3879342" y="2286258"/>
            <a:ext cx="5725439" cy="37698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308FBF-292B-462E-A613-29EDF7FBA590}"/>
              </a:ext>
            </a:extLst>
          </p:cNvPr>
          <p:cNvSpPr/>
          <p:nvPr/>
        </p:nvSpPr>
        <p:spPr>
          <a:xfrm>
            <a:off x="3983277" y="3429000"/>
            <a:ext cx="5074599" cy="6419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dirty="0">
                <a:solidFill>
                  <a:schemeClr val="tx1"/>
                </a:solidFill>
              </a:rPr>
              <a:t>Potential energy curves: not smooth functions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78BC8A-5ED5-45FE-8796-5770A7D69E24}"/>
              </a:ext>
            </a:extLst>
          </p:cNvPr>
          <p:cNvSpPr/>
          <p:nvPr/>
        </p:nvSpPr>
        <p:spPr>
          <a:xfrm>
            <a:off x="11148164" y="3074986"/>
            <a:ext cx="1043836" cy="146554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F649A-BDB6-4C59-8673-1B655C74488D}"/>
              </a:ext>
            </a:extLst>
          </p:cNvPr>
          <p:cNvSpPr txBox="1"/>
          <p:nvPr/>
        </p:nvSpPr>
        <p:spPr>
          <a:xfrm>
            <a:off x="9687288" y="1811806"/>
            <a:ext cx="6216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sym typeface="Wingdings" panose="05000000000000000000" pitchFamily="2" charset="2"/>
              </a:rPr>
              <a:t>Singlereference</a:t>
            </a:r>
            <a:endParaRPr lang="en-GB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B83B6-45B8-4AD4-BA27-F107D2655C0D}"/>
              </a:ext>
            </a:extLst>
          </p:cNvPr>
          <p:cNvSpPr txBox="1"/>
          <p:nvPr/>
        </p:nvSpPr>
        <p:spPr>
          <a:xfrm>
            <a:off x="356260" y="6270019"/>
            <a:ext cx="928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J. Westermayr</a:t>
            </a:r>
            <a:r>
              <a:rPr lang="en-US" b="1" dirty="0"/>
              <a:t> </a:t>
            </a:r>
            <a:r>
              <a:rPr lang="en-US" i="1" dirty="0"/>
              <a:t>et al.,</a:t>
            </a:r>
            <a:r>
              <a:rPr lang="en-US" dirty="0"/>
              <a:t> </a:t>
            </a:r>
            <a:r>
              <a:rPr lang="de-AT" dirty="0"/>
              <a:t>unpublished (2021).</a:t>
            </a:r>
          </a:p>
          <a:p>
            <a:endParaRPr lang="de-DE" alt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7E197-27E5-4CCB-BE60-1EC398A3CBDD}"/>
              </a:ext>
            </a:extLst>
          </p:cNvPr>
          <p:cNvSpPr/>
          <p:nvPr/>
        </p:nvSpPr>
        <p:spPr>
          <a:xfrm>
            <a:off x="4228948" y="1862002"/>
            <a:ext cx="6042085" cy="40274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2A4993-05D0-483D-9769-265CCC3FA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532" y="2072315"/>
            <a:ext cx="5472756" cy="3632641"/>
          </a:xfrm>
          <a:prstGeom prst="rect">
            <a:avLst/>
          </a:prstGeom>
        </p:spPr>
      </p:pic>
      <p:pic>
        <p:nvPicPr>
          <p:cNvPr id="18" name="Content Placeholder 11" descr="Checkmark">
            <a:extLst>
              <a:ext uri="{FF2B5EF4-FFF2-40B4-BE49-F238E27FC236}">
                <a16:creationId xmlns:a16="http://schemas.microsoft.com/office/drawing/2014/main" id="{E6230C5F-1E0A-45FA-9E72-9466A250D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5368" y="4877253"/>
            <a:ext cx="685800" cy="685800"/>
          </a:xfrm>
          <a:prstGeom prst="rect">
            <a:avLst/>
          </a:prstGeom>
        </p:spPr>
      </p:pic>
      <p:pic>
        <p:nvPicPr>
          <p:cNvPr id="19" name="Graphic 18" descr="Question mark">
            <a:extLst>
              <a:ext uri="{FF2B5EF4-FFF2-40B4-BE49-F238E27FC236}">
                <a16:creationId xmlns:a16="http://schemas.microsoft.com/office/drawing/2014/main" id="{E274590B-5FFC-4347-8294-EC4059A75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4551" y="2651467"/>
            <a:ext cx="847038" cy="84703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2781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3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4C0E-7A26-49B0-8320-E1355374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19681"/>
          </a:xfrm>
        </p:spPr>
        <p:txBody>
          <a:bodyPr>
            <a:normAutofit/>
          </a:bodyPr>
          <a:lstStyle/>
          <a:p>
            <a:pPr algn="ctr"/>
            <a:r>
              <a:rPr lang="de-AT" dirty="0">
                <a:solidFill>
                  <a:schemeClr val="tx1"/>
                </a:solidFill>
                <a:latin typeface="+mn-lt"/>
              </a:rPr>
              <a:t>Combine the best of both methods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DAE1F-B0FD-4A98-A044-7DC5E5EF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14</a:t>
            </a:fld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FED43-7293-4BCC-9052-070DE9C04B5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07100" y="856205"/>
            <a:ext cx="9577800" cy="54844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689C05-0EB3-4C3D-8CA0-F6A98F352D5F}"/>
              </a:ext>
            </a:extLst>
          </p:cNvPr>
          <p:cNvSpPr txBox="1"/>
          <p:nvPr/>
        </p:nvSpPr>
        <p:spPr>
          <a:xfrm>
            <a:off x="356260" y="6270019"/>
            <a:ext cx="928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J. Westermayr</a:t>
            </a:r>
            <a:r>
              <a:rPr lang="en-US" b="1" dirty="0"/>
              <a:t> </a:t>
            </a:r>
            <a:r>
              <a:rPr lang="en-US" i="1" dirty="0"/>
              <a:t>et al.,</a:t>
            </a:r>
            <a:r>
              <a:rPr lang="en-US" dirty="0"/>
              <a:t> </a:t>
            </a:r>
            <a:r>
              <a:rPr lang="de-AT" dirty="0"/>
              <a:t>unpublished (2021).</a:t>
            </a:r>
          </a:p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30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EEA9-290D-4A3F-BEB6-71329922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365125"/>
            <a:ext cx="10515600" cy="1325563"/>
          </a:xfrm>
        </p:spPr>
        <p:txBody>
          <a:bodyPr/>
          <a:lstStyle/>
          <a:p>
            <a:r>
              <a:rPr lang="de-AT" dirty="0">
                <a:solidFill>
                  <a:schemeClr val="tx1"/>
                </a:solidFill>
                <a:latin typeface="+mn-lt"/>
              </a:rPr>
              <a:t>ML for excited states of tyrosine</a:t>
            </a:r>
            <a:endParaRPr lang="en-GB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4674-D335-4CA0-8E7C-563C43B88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b="1" dirty="0"/>
              <a:t>Training set generation: 17,265 data points</a:t>
            </a:r>
          </a:p>
          <a:p>
            <a:r>
              <a:rPr lang="de-AT" dirty="0"/>
              <a:t>Initial sampling + adaptive sampling (6 rounds)</a:t>
            </a:r>
          </a:p>
          <a:p>
            <a:r>
              <a:rPr lang="de-AT" dirty="0"/>
              <a:t>Phasecorrected data</a:t>
            </a:r>
          </a:p>
          <a:p>
            <a:r>
              <a:rPr lang="de-AT" dirty="0"/>
              <a:t>5 singlets, 8 triplets</a:t>
            </a:r>
          </a:p>
          <a:p>
            <a:pPr marL="0" indent="0">
              <a:buNone/>
            </a:pPr>
            <a:r>
              <a:rPr lang="de-AT" b="1" dirty="0"/>
              <a:t>Photodynamics: </a:t>
            </a:r>
          </a:p>
          <a:p>
            <a:r>
              <a:rPr lang="de-AT" dirty="0"/>
              <a:t>Excitation to S</a:t>
            </a:r>
            <a:r>
              <a:rPr lang="de-AT" baseline="-25000" dirty="0"/>
              <a:t>4</a:t>
            </a:r>
          </a:p>
          <a:p>
            <a:r>
              <a:rPr lang="de-AT" dirty="0"/>
              <a:t>3 NNs during dynamics </a:t>
            </a:r>
          </a:p>
          <a:p>
            <a:r>
              <a:rPr lang="de-AT" dirty="0"/>
              <a:t>1022 trajectories up to 10 ps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ACDB7-6333-4B0B-B9B4-9DCDFDD98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82" y="3242977"/>
            <a:ext cx="1265796" cy="738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2D9CC-E6B8-4795-A977-73B0FB0CEF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62" y="3234635"/>
            <a:ext cx="1265796" cy="7383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2A797C-2249-461A-B430-8A24CEE456FE}"/>
              </a:ext>
            </a:extLst>
          </p:cNvPr>
          <p:cNvCxnSpPr/>
          <p:nvPr/>
        </p:nvCxnSpPr>
        <p:spPr>
          <a:xfrm>
            <a:off x="4918014" y="3822818"/>
            <a:ext cx="533937" cy="45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311EE-C904-498F-91FF-EC6FD3E2B896}"/>
              </a:ext>
            </a:extLst>
          </p:cNvPr>
          <p:cNvCxnSpPr>
            <a:cxnSpLocks/>
          </p:cNvCxnSpPr>
          <p:nvPr/>
        </p:nvCxnSpPr>
        <p:spPr>
          <a:xfrm flipH="1">
            <a:off x="6170493" y="3775609"/>
            <a:ext cx="370114" cy="475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A1388EB3-A3B8-4B4C-81F5-50491CC3C0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02" y="3981358"/>
            <a:ext cx="2054838" cy="1370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01FD5-FC5E-4BF8-9148-1A3DEE9BFD02}"/>
                  </a:ext>
                </a:extLst>
              </p:cNvPr>
              <p:cNvSpPr txBox="1"/>
              <p:nvPr/>
            </p:nvSpPr>
            <p:spPr>
              <a:xfrm>
                <a:off x="5623222" y="3575825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01FD5-FC5E-4BF8-9148-1A3DEE9B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222" y="3575825"/>
                <a:ext cx="3991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Question mark">
            <a:extLst>
              <a:ext uri="{FF2B5EF4-FFF2-40B4-BE49-F238E27FC236}">
                <a16:creationId xmlns:a16="http://schemas.microsoft.com/office/drawing/2014/main" id="{4C29BA50-16A4-497B-8C8D-364021ECA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6353" y="3188346"/>
            <a:ext cx="492443" cy="492443"/>
          </a:xfrm>
          <a:prstGeom prst="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649311-3B52-47CF-84C3-6DD247F93C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261" y="4297457"/>
            <a:ext cx="1265796" cy="7383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7AB05B-189E-465D-B8E9-AE7C90D0BC49}"/>
              </a:ext>
            </a:extLst>
          </p:cNvPr>
          <p:cNvCxnSpPr>
            <a:cxnSpLocks/>
          </p:cNvCxnSpPr>
          <p:nvPr/>
        </p:nvCxnSpPr>
        <p:spPr>
          <a:xfrm flipH="1">
            <a:off x="6626849" y="4733780"/>
            <a:ext cx="692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FDD04E-407C-4836-8BB8-6E6815084C91}"/>
              </a:ext>
            </a:extLst>
          </p:cNvPr>
          <p:cNvSpPr txBox="1"/>
          <p:nvPr/>
        </p:nvSpPr>
        <p:spPr>
          <a:xfrm>
            <a:off x="5623222" y="5119830"/>
            <a:ext cx="6216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Spin-orbit couplings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6F954C-3A31-47E4-BEE3-C87EA2367555}"/>
              </a:ext>
            </a:extLst>
          </p:cNvPr>
          <p:cNvSpPr txBox="1"/>
          <p:nvPr/>
        </p:nvSpPr>
        <p:spPr>
          <a:xfrm>
            <a:off x="4582698" y="2868865"/>
            <a:ext cx="6216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Energies and forces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 descr="Histogram&#10;&#10;Description automatically generated with low confidence">
            <a:extLst>
              <a:ext uri="{FF2B5EF4-FFF2-40B4-BE49-F238E27FC236}">
                <a16:creationId xmlns:a16="http://schemas.microsoft.com/office/drawing/2014/main" id="{6B99B59D-70C8-41B3-825E-6D948F021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7871" y="2856165"/>
            <a:ext cx="3494374" cy="33752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14B102-DFF5-454F-891A-BCA2B79DC831}"/>
              </a:ext>
            </a:extLst>
          </p:cNvPr>
          <p:cNvSpPr txBox="1"/>
          <p:nvPr/>
        </p:nvSpPr>
        <p:spPr>
          <a:xfrm>
            <a:off x="356260" y="6270019"/>
            <a:ext cx="928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J. Westermayr</a:t>
            </a:r>
            <a:r>
              <a:rPr lang="en-US" b="1" dirty="0"/>
              <a:t> </a:t>
            </a:r>
            <a:r>
              <a:rPr lang="en-US" i="1" dirty="0"/>
              <a:t>et al.,</a:t>
            </a:r>
            <a:r>
              <a:rPr lang="en-US" dirty="0"/>
              <a:t> </a:t>
            </a:r>
            <a:r>
              <a:rPr lang="de-AT" dirty="0"/>
              <a:t>unpublished (2021).</a:t>
            </a:r>
          </a:p>
          <a:p>
            <a:endParaRPr lang="de-DE" altLang="de-DE" dirty="0"/>
          </a:p>
        </p:txBody>
      </p:sp>
      <p:pic>
        <p:nvPicPr>
          <p:cNvPr id="17" name="Picture 16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23EE2946-4E72-4FAE-8C1A-0BA6E71FAA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87" y="190544"/>
            <a:ext cx="1271174" cy="1694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2FA25E-1728-415F-9E34-413D7FA53193}"/>
              </a:ext>
            </a:extLst>
          </p:cNvPr>
          <p:cNvSpPr txBox="1"/>
          <p:nvPr/>
        </p:nvSpPr>
        <p:spPr>
          <a:xfrm>
            <a:off x="8379374" y="1942670"/>
            <a:ext cx="260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D. Vörös     L. </a:t>
            </a:r>
            <a:r>
              <a:rPr lang="de-AT" dirty="0" err="1"/>
              <a:t>Panzenböck</a:t>
            </a:r>
            <a:endParaRPr lang="de-A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14E470-4977-4140-BB47-4459E58BFABB}"/>
              </a:ext>
            </a:extLst>
          </p:cNvPr>
          <p:cNvSpPr txBox="1"/>
          <p:nvPr/>
        </p:nvSpPr>
        <p:spPr>
          <a:xfrm>
            <a:off x="11067365" y="1958786"/>
            <a:ext cx="823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dirty="0"/>
              <a:t>F. Jörg</a:t>
            </a:r>
          </a:p>
        </p:txBody>
      </p:sp>
      <p:pic>
        <p:nvPicPr>
          <p:cNvPr id="25" name="Picture 24" descr="A person sitting on a table&#10;&#10;Description automatically generated">
            <a:extLst>
              <a:ext uri="{FF2B5EF4-FFF2-40B4-BE49-F238E27FC236}">
                <a16:creationId xmlns:a16="http://schemas.microsoft.com/office/drawing/2014/main" id="{F4AC9638-9F91-4CF7-B86D-96C0A4210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795" y="179178"/>
            <a:ext cx="1332650" cy="1684207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FC49154-7396-4212-AC5E-4E1EA70CDA5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220" t="-521" r="10315" b="28563"/>
          <a:stretch/>
        </p:blipFill>
        <p:spPr>
          <a:xfrm>
            <a:off x="9464958" y="184537"/>
            <a:ext cx="1298121" cy="16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297B-946D-452E-A514-F9B732FA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914"/>
            <a:ext cx="10515600" cy="1325563"/>
          </a:xfrm>
        </p:spPr>
        <p:txBody>
          <a:bodyPr/>
          <a:lstStyle/>
          <a:p>
            <a:r>
              <a:rPr lang="de-AT" dirty="0">
                <a:solidFill>
                  <a:schemeClr val="tx1"/>
                </a:solidFill>
                <a:latin typeface="+mn-lt"/>
              </a:rPr>
              <a:t>Photodynamics of tyrosine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2DFF-8F93-4094-8D7D-E0B7BCA0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16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6072B4-BF7B-40B2-9A8F-1E2200C0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960" y="1870075"/>
            <a:ext cx="4579595" cy="380436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C80729B-F916-4AF6-9940-F13A37F0E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3" t="8819" r="11088"/>
          <a:stretch/>
        </p:blipFill>
        <p:spPr>
          <a:xfrm>
            <a:off x="1652337" y="2669057"/>
            <a:ext cx="774357" cy="1208667"/>
          </a:xfrm>
          <a:prstGeom prst="rect">
            <a:avLst/>
          </a:prstGeom>
        </p:spPr>
      </p:pic>
      <p:pic>
        <p:nvPicPr>
          <p:cNvPr id="10" name="Graphic 27" descr="Lightbulb and gear">
            <a:extLst>
              <a:ext uri="{FF2B5EF4-FFF2-40B4-BE49-F238E27FC236}">
                <a16:creationId xmlns:a16="http://schemas.microsoft.com/office/drawing/2014/main" id="{706354F6-E20E-42A6-91FE-492822277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2315" y="1412875"/>
            <a:ext cx="914400" cy="914400"/>
          </a:xfrm>
          <a:prstGeom prst="rect">
            <a:avLst/>
          </a:prstGeom>
        </p:spPr>
      </p:pic>
      <p:pic>
        <p:nvPicPr>
          <p:cNvPr id="9" name="Inhaltsplatzhalter 8" descr="Geschichten erzählen mit einfarbiger Füllung">
            <a:extLst>
              <a:ext uri="{FF2B5EF4-FFF2-40B4-BE49-F238E27FC236}">
                <a16:creationId xmlns:a16="http://schemas.microsoft.com/office/drawing/2014/main" id="{87A0D35B-ADD9-4F46-BE3E-74D3EEE70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3630" y="1912363"/>
            <a:ext cx="914400" cy="9144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41214F-B542-471F-9061-CB9517600A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4612" y="2669057"/>
            <a:ext cx="7823572" cy="2903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5D4C2F-B49D-482C-AA2B-319C1F80A916}"/>
              </a:ext>
            </a:extLst>
          </p:cNvPr>
          <p:cNvSpPr txBox="1"/>
          <p:nvPr/>
        </p:nvSpPr>
        <p:spPr>
          <a:xfrm>
            <a:off x="356260" y="6270019"/>
            <a:ext cx="928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D. Townsend, </a:t>
            </a:r>
            <a:r>
              <a:rPr lang="de-AT" i="1" dirty="0"/>
              <a:t>et al., </a:t>
            </a:r>
            <a:r>
              <a:rPr lang="de-AT" dirty="0"/>
              <a:t>Science 306, 5699, 1158-1161 (2004).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5981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85C-3379-5145-A73F-953BE51A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+mn-lt"/>
              </a:rPr>
              <a:t>Roaming in tyrosine</a:t>
            </a:r>
            <a:endParaRPr lang="en-GB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B1998-6362-441F-A7B7-1F4A7B48B6C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17980" y="986466"/>
            <a:ext cx="4333679" cy="4552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E6651-7FA0-4C99-92B3-6EDBBB33B0C5}"/>
              </a:ext>
            </a:extLst>
          </p:cNvPr>
          <p:cNvSpPr txBox="1"/>
          <p:nvPr/>
        </p:nvSpPr>
        <p:spPr>
          <a:xfrm>
            <a:off x="356260" y="6270019"/>
            <a:ext cx="928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J. Westermayr</a:t>
            </a:r>
            <a:r>
              <a:rPr lang="en-US" b="1" dirty="0"/>
              <a:t> </a:t>
            </a:r>
            <a:r>
              <a:rPr lang="en-US" i="1" dirty="0"/>
              <a:t>et al.,</a:t>
            </a:r>
            <a:r>
              <a:rPr lang="en-US" dirty="0"/>
              <a:t> </a:t>
            </a:r>
            <a:r>
              <a:rPr lang="de-AT" dirty="0"/>
              <a:t>unpublished (2021).</a:t>
            </a:r>
          </a:p>
          <a:p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AF783-6C29-42DA-B5BB-48158A58BC98}"/>
              </a:ext>
            </a:extLst>
          </p:cNvPr>
          <p:cNvSpPr txBox="1">
            <a:spLocks/>
          </p:cNvSpPr>
          <p:nvPr/>
        </p:nvSpPr>
        <p:spPr>
          <a:xfrm>
            <a:off x="378311" y="1641288"/>
            <a:ext cx="698439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b="1" dirty="0"/>
              <a:t>Validated with CASPT2(12,11)/ano-rcc-pVDZ</a:t>
            </a:r>
          </a:p>
          <a:p>
            <a:r>
              <a:rPr lang="de-AT" dirty="0"/>
              <a:t>Energetically favored path compared to dissociation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0099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85C-3379-5145-A73F-953BE51A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+mn-lt"/>
              </a:rPr>
              <a:t>Roaming in tyrosine</a:t>
            </a:r>
            <a:endParaRPr lang="en-GB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6651-7FA0-4C99-92B3-6EDBBB33B0C5}"/>
              </a:ext>
            </a:extLst>
          </p:cNvPr>
          <p:cNvSpPr txBox="1"/>
          <p:nvPr/>
        </p:nvSpPr>
        <p:spPr>
          <a:xfrm>
            <a:off x="356260" y="6270019"/>
            <a:ext cx="928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J. Westermayr</a:t>
            </a:r>
            <a:r>
              <a:rPr lang="en-US" b="1" dirty="0"/>
              <a:t> </a:t>
            </a:r>
            <a:r>
              <a:rPr lang="en-US" i="1" dirty="0"/>
              <a:t>et al.,</a:t>
            </a:r>
            <a:r>
              <a:rPr lang="en-US" dirty="0"/>
              <a:t> </a:t>
            </a:r>
            <a:r>
              <a:rPr lang="de-AT" dirty="0"/>
              <a:t>unpublished (2021).</a:t>
            </a:r>
          </a:p>
          <a:p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AF783-6C29-42DA-B5BB-48158A58BC98}"/>
              </a:ext>
            </a:extLst>
          </p:cNvPr>
          <p:cNvSpPr txBox="1">
            <a:spLocks/>
          </p:cNvSpPr>
          <p:nvPr/>
        </p:nvSpPr>
        <p:spPr>
          <a:xfrm>
            <a:off x="378311" y="1641288"/>
            <a:ext cx="698439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b="1" dirty="0"/>
              <a:t>Validated with CASPT2(12,11)/ano-rcc-pVDZ</a:t>
            </a:r>
          </a:p>
          <a:p>
            <a:r>
              <a:rPr lang="de-AT" dirty="0"/>
              <a:t>Energetically favored path compared to dissociation</a:t>
            </a:r>
          </a:p>
          <a:p>
            <a:r>
              <a:rPr lang="de-AT" dirty="0"/>
              <a:t>Found about 17% roaming</a:t>
            </a:r>
          </a:p>
          <a:p>
            <a:r>
              <a:rPr lang="de-AT" dirty="0"/>
              <a:t>Unsupervised ML for analysis of 1022 trajectories:</a:t>
            </a:r>
          </a:p>
          <a:p>
            <a:pPr lvl="1"/>
            <a:r>
              <a:rPr lang="de-AT" dirty="0"/>
              <a:t>Extract important features from roaming and non-roaming trajectories</a:t>
            </a:r>
          </a:p>
        </p:txBody>
      </p:sp>
      <p:pic>
        <p:nvPicPr>
          <p:cNvPr id="9" name="Picture 8" descr="A picture containing computer, red, orange, light&#10;&#10;Description automatically generated">
            <a:extLst>
              <a:ext uri="{FF2B5EF4-FFF2-40B4-BE49-F238E27FC236}">
                <a16:creationId xmlns:a16="http://schemas.microsoft.com/office/drawing/2014/main" id="{D3750DA3-3F36-44DA-A04D-588376CF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61" y="1641288"/>
            <a:ext cx="2974328" cy="37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8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85C-3379-5145-A73F-953BE51A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+mn-lt"/>
              </a:rPr>
              <a:t>Roaming in tyrosine</a:t>
            </a:r>
            <a:endParaRPr lang="en-GB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6651-7FA0-4C99-92B3-6EDBBB33B0C5}"/>
              </a:ext>
            </a:extLst>
          </p:cNvPr>
          <p:cNvSpPr txBox="1"/>
          <p:nvPr/>
        </p:nvSpPr>
        <p:spPr>
          <a:xfrm>
            <a:off x="356260" y="6270019"/>
            <a:ext cx="92865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J. Westermayr</a:t>
            </a:r>
            <a:r>
              <a:rPr lang="en-US" b="1" dirty="0"/>
              <a:t> </a:t>
            </a:r>
            <a:r>
              <a:rPr lang="en-US" i="1" dirty="0"/>
              <a:t>et al.,</a:t>
            </a:r>
            <a:r>
              <a:rPr lang="en-US" dirty="0"/>
              <a:t> </a:t>
            </a:r>
            <a:r>
              <a:rPr lang="de-AT" dirty="0"/>
              <a:t>unpublished (2021).</a:t>
            </a:r>
          </a:p>
          <a:p>
            <a:r>
              <a:rPr lang="de-AT" dirty="0"/>
              <a:t>Mass spectrum extracted from A. Iqbal, PhD thesis, University of Warwick (2010).</a:t>
            </a:r>
          </a:p>
          <a:p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AF783-6C29-42DA-B5BB-48158A58BC98}"/>
              </a:ext>
            </a:extLst>
          </p:cNvPr>
          <p:cNvSpPr txBox="1">
            <a:spLocks/>
          </p:cNvSpPr>
          <p:nvPr/>
        </p:nvSpPr>
        <p:spPr>
          <a:xfrm>
            <a:off x="378311" y="1641288"/>
            <a:ext cx="11342634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BD587C8-20E3-43F7-A690-3A592EF1E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86" t="50378"/>
          <a:stretch/>
        </p:blipFill>
        <p:spPr>
          <a:xfrm>
            <a:off x="6944806" y="2704293"/>
            <a:ext cx="4868883" cy="3485006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BF5F36A-9333-4FA6-A6AA-07D9862AF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86" r="-843" b="48749"/>
          <a:stretch/>
        </p:blipFill>
        <p:spPr>
          <a:xfrm>
            <a:off x="1161566" y="2614748"/>
            <a:ext cx="4730832" cy="340685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41BA0CB-DDC1-4499-BCA8-FBEDC29F9F06}"/>
              </a:ext>
            </a:extLst>
          </p:cNvPr>
          <p:cNvSpPr txBox="1">
            <a:spLocks/>
          </p:cNvSpPr>
          <p:nvPr/>
        </p:nvSpPr>
        <p:spPr>
          <a:xfrm>
            <a:off x="378310" y="1612317"/>
            <a:ext cx="11342633" cy="406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b="1" dirty="0">
                <a:solidFill>
                  <a:schemeClr val="accent5"/>
                </a:solidFill>
              </a:rPr>
              <a:t>No roaming: </a:t>
            </a:r>
            <a:r>
              <a:rPr lang="de-AT" dirty="0"/>
              <a:t>10% H dissociation, 14% fragmentation </a:t>
            </a:r>
          </a:p>
          <a:p>
            <a:r>
              <a:rPr lang="de-AT" b="1" dirty="0">
                <a:solidFill>
                  <a:srgbClr val="030084"/>
                </a:solidFill>
              </a:rPr>
              <a:t>Roaming: </a:t>
            </a:r>
            <a:r>
              <a:rPr lang="de-AT" dirty="0"/>
              <a:t>50% H dissociation, 25% fragmentation</a:t>
            </a:r>
          </a:p>
          <a:p>
            <a:pPr marL="0" indent="0">
              <a:buNone/>
            </a:pPr>
            <a:r>
              <a:rPr lang="de-AT" dirty="0"/>
              <a:t>   Clusters found with unsupervised learning:</a:t>
            </a:r>
          </a:p>
        </p:txBody>
      </p:sp>
    </p:spTree>
    <p:extLst>
      <p:ext uri="{BB962C8B-B14F-4D97-AF65-F5344CB8AC3E}">
        <p14:creationId xmlns:p14="http://schemas.microsoft.com/office/powerpoint/2010/main" val="237874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C31F-210C-442A-A100-AE4E54DD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342" y="601546"/>
            <a:ext cx="8723954" cy="7767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latin typeface="+mn-lt"/>
                <a:ea typeface="+mj-ea"/>
                <a:cs typeface="+mj-cs"/>
              </a:rPr>
              <a:t>Why are we interested in tyrosine?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C3576-A5F7-4A9B-9A32-DBAC969BE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57" y="1641381"/>
            <a:ext cx="7534197" cy="45824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latin typeface="+mn-lt"/>
                <a:cs typeface="+mn-cs"/>
              </a:rPr>
              <a:t>Multifaceted photochemistry of peptides and proteins</a:t>
            </a:r>
          </a:p>
          <a:p>
            <a:r>
              <a:rPr lang="en-US" sz="2400" dirty="0">
                <a:latin typeface="+mn-lt"/>
                <a:cs typeface="+mn-cs"/>
              </a:rPr>
              <a:t>Experimental evidence for photodissociation after light excitation</a:t>
            </a:r>
          </a:p>
          <a:p>
            <a:r>
              <a:rPr lang="en-US" sz="2400" dirty="0">
                <a:latin typeface="+mn-lt"/>
                <a:cs typeface="+mn-cs"/>
              </a:rPr>
              <a:t>Experiments suggest size-dependent </a:t>
            </a:r>
            <a:r>
              <a:rPr lang="en-US" sz="2400" dirty="0" err="1">
                <a:latin typeface="+mn-lt"/>
                <a:cs typeface="+mn-cs"/>
              </a:rPr>
              <a:t>photodynamics</a:t>
            </a:r>
            <a:endParaRPr lang="en-US" sz="2400" dirty="0">
              <a:latin typeface="+mn-lt"/>
              <a:cs typeface="+mn-cs"/>
            </a:endParaRPr>
          </a:p>
          <a:p>
            <a:r>
              <a:rPr lang="en-US" sz="2400" dirty="0"/>
              <a:t>Many  theoretical studies focus on smaller chromophores</a:t>
            </a:r>
          </a:p>
          <a:p>
            <a:pPr marL="0" indent="0">
              <a:buNone/>
            </a:pPr>
            <a:endParaRPr lang="en-US" sz="2400" dirty="0">
              <a:latin typeface="+mn-lt"/>
              <a:cs typeface="+mn-cs"/>
            </a:endParaRPr>
          </a:p>
          <a:p>
            <a:endParaRPr lang="en-US" sz="2400" dirty="0">
              <a:latin typeface="+mn-lt"/>
              <a:cs typeface="+mn-cs"/>
            </a:endParaRPr>
          </a:p>
          <a:p>
            <a:endParaRPr lang="en-US" sz="2400" dirty="0">
              <a:latin typeface="+mn-lt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68CDF-63CC-4DA1-AED4-D72E222CF94A}"/>
              </a:ext>
            </a:extLst>
          </p:cNvPr>
          <p:cNvSpPr txBox="1"/>
          <p:nvPr/>
        </p:nvSpPr>
        <p:spPr>
          <a:xfrm>
            <a:off x="256778" y="6175372"/>
            <a:ext cx="9557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Pattison </a:t>
            </a:r>
            <a:r>
              <a:rPr lang="de-DE" sz="1400" b="0" i="1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et al. </a:t>
            </a:r>
            <a:r>
              <a:rPr lang="de-DE" sz="14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Photochem. Photobiol. Sci. </a:t>
            </a:r>
            <a:r>
              <a:rPr lang="de-DE" sz="1400" b="1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11</a:t>
            </a:r>
            <a:r>
              <a:rPr lang="de-DE" sz="14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, 38 (2012)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S. P. M. T. Neves-Petersen, G. P. Gajula: UV Light Effects on Proteins: From Photochemistry to Nanomedicine, Molecular Photochemistry, chapter 7,IntechOpen (2012).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Tahoma" pitchFamily="2"/>
              <a:cs typeface="Lohit Devanagari" pitchFamily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90C94-F121-42BA-B5F9-6D709A49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5" r="-2330"/>
          <a:stretch/>
        </p:blipFill>
        <p:spPr>
          <a:xfrm>
            <a:off x="91927" y="670263"/>
            <a:ext cx="3787415" cy="4809446"/>
          </a:xfrm>
          <a:prstGeom prst="rect">
            <a:avLst/>
          </a:prstGeom>
          <a:noFill/>
          <a:effectLst/>
        </p:spPr>
      </p:pic>
      <p:pic>
        <p:nvPicPr>
          <p:cNvPr id="20" name="Graphic 19" descr="Agriculture">
            <a:extLst>
              <a:ext uri="{FF2B5EF4-FFF2-40B4-BE49-F238E27FC236}">
                <a16:creationId xmlns:a16="http://schemas.microsoft.com/office/drawing/2014/main" id="{36C4C3CF-871F-4207-86DA-3A1E2A341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9396" y="4264129"/>
            <a:ext cx="1752600" cy="1752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D424AA-0320-4313-B259-811C404C4F87}"/>
              </a:ext>
            </a:extLst>
          </p:cNvPr>
          <p:cNvSpPr txBox="1"/>
          <p:nvPr/>
        </p:nvSpPr>
        <p:spPr>
          <a:xfrm>
            <a:off x="4235840" y="3926657"/>
            <a:ext cx="313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err="1"/>
              <a:t>Photosynthesis</a:t>
            </a:r>
            <a:endParaRPr lang="de-AT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FA847-0632-4906-8AE9-BD27EA5C3C65}"/>
              </a:ext>
            </a:extLst>
          </p:cNvPr>
          <p:cNvSpPr txBox="1"/>
          <p:nvPr/>
        </p:nvSpPr>
        <p:spPr>
          <a:xfrm>
            <a:off x="3525264" y="4483159"/>
            <a:ext cx="3393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/>
              <a:t>    CO</a:t>
            </a:r>
            <a:r>
              <a:rPr lang="de-AT" sz="2400" baseline="-25000" dirty="0"/>
              <a:t>2</a:t>
            </a:r>
          </a:p>
          <a:p>
            <a:endParaRPr lang="de-AT" sz="2400" baseline="-25000" dirty="0"/>
          </a:p>
          <a:p>
            <a:r>
              <a:rPr lang="de-AT" sz="2400" dirty="0" err="1"/>
              <a:t>sugar</a:t>
            </a:r>
            <a:endParaRPr lang="de-AT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CB27D8-C10D-4560-BDA4-DA4AD2392A88}"/>
              </a:ext>
            </a:extLst>
          </p:cNvPr>
          <p:cNvCxnSpPr/>
          <p:nvPr/>
        </p:nvCxnSpPr>
        <p:spPr>
          <a:xfrm>
            <a:off x="4354476" y="4693399"/>
            <a:ext cx="266700" cy="13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4C18C7-EA90-464F-8A32-893D65568424}"/>
              </a:ext>
            </a:extLst>
          </p:cNvPr>
          <p:cNvCxnSpPr>
            <a:cxnSpLocks/>
          </p:cNvCxnSpPr>
          <p:nvPr/>
        </p:nvCxnSpPr>
        <p:spPr>
          <a:xfrm flipH="1">
            <a:off x="4156357" y="4980389"/>
            <a:ext cx="426720" cy="23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9738EA-AFAD-458B-8600-1A6075910169}"/>
              </a:ext>
            </a:extLst>
          </p:cNvPr>
          <p:cNvGrpSpPr/>
          <p:nvPr/>
        </p:nvGrpSpPr>
        <p:grpSpPr>
          <a:xfrm>
            <a:off x="7299427" y="4833324"/>
            <a:ext cx="914400" cy="914400"/>
            <a:chOff x="1837691" y="5349542"/>
            <a:chExt cx="914400" cy="914400"/>
          </a:xfrm>
        </p:grpSpPr>
        <p:pic>
          <p:nvPicPr>
            <p:cNvPr id="28" name="Graphic 27" descr="Confused face outline">
              <a:extLst>
                <a:ext uri="{FF2B5EF4-FFF2-40B4-BE49-F238E27FC236}">
                  <a16:creationId xmlns:a16="http://schemas.microsoft.com/office/drawing/2014/main" id="{BB016125-93A6-4B7F-AE68-0B326DAA7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37691" y="5349542"/>
              <a:ext cx="914400" cy="914400"/>
            </a:xfrm>
            <a:prstGeom prst="rect">
              <a:avLst/>
            </a:prstGeom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2015968-B4E5-4448-BF58-BE4198797005}"/>
                </a:ext>
              </a:extLst>
            </p:cNvPr>
            <p:cNvSpPr/>
            <p:nvPr/>
          </p:nvSpPr>
          <p:spPr>
            <a:xfrm>
              <a:off x="2123412" y="5600234"/>
              <a:ext cx="298507" cy="46947"/>
            </a:xfrm>
            <a:custGeom>
              <a:avLst/>
              <a:gdLst>
                <a:gd name="connsiteX0" fmla="*/ 0 w 368300"/>
                <a:gd name="connsiteY0" fmla="*/ 26646 h 41844"/>
                <a:gd name="connsiteX1" fmla="*/ 63500 w 368300"/>
                <a:gd name="connsiteY1" fmla="*/ 13946 h 41844"/>
                <a:gd name="connsiteX2" fmla="*/ 139700 w 368300"/>
                <a:gd name="connsiteY2" fmla="*/ 13946 h 41844"/>
                <a:gd name="connsiteX3" fmla="*/ 190500 w 368300"/>
                <a:gd name="connsiteY3" fmla="*/ 26646 h 41844"/>
                <a:gd name="connsiteX4" fmla="*/ 292100 w 368300"/>
                <a:gd name="connsiteY4" fmla="*/ 1246 h 41844"/>
                <a:gd name="connsiteX5" fmla="*/ 368300 w 368300"/>
                <a:gd name="connsiteY5" fmla="*/ 1246 h 41844"/>
                <a:gd name="connsiteX0" fmla="*/ 0 w 368300"/>
                <a:gd name="connsiteY0" fmla="*/ 38240 h 47330"/>
                <a:gd name="connsiteX1" fmla="*/ 63500 w 368300"/>
                <a:gd name="connsiteY1" fmla="*/ 140 h 47330"/>
                <a:gd name="connsiteX2" fmla="*/ 139700 w 368300"/>
                <a:gd name="connsiteY2" fmla="*/ 25540 h 47330"/>
                <a:gd name="connsiteX3" fmla="*/ 190500 w 368300"/>
                <a:gd name="connsiteY3" fmla="*/ 38240 h 47330"/>
                <a:gd name="connsiteX4" fmla="*/ 292100 w 368300"/>
                <a:gd name="connsiteY4" fmla="*/ 12840 h 47330"/>
                <a:gd name="connsiteX5" fmla="*/ 368300 w 368300"/>
                <a:gd name="connsiteY5" fmla="*/ 12840 h 47330"/>
                <a:gd name="connsiteX0" fmla="*/ 0 w 368300"/>
                <a:gd name="connsiteY0" fmla="*/ 38152 h 64863"/>
                <a:gd name="connsiteX1" fmla="*/ 63500 w 368300"/>
                <a:gd name="connsiteY1" fmla="*/ 52 h 64863"/>
                <a:gd name="connsiteX2" fmla="*/ 139700 w 368300"/>
                <a:gd name="connsiteY2" fmla="*/ 47677 h 64863"/>
                <a:gd name="connsiteX3" fmla="*/ 190500 w 368300"/>
                <a:gd name="connsiteY3" fmla="*/ 38152 h 64863"/>
                <a:gd name="connsiteX4" fmla="*/ 292100 w 368300"/>
                <a:gd name="connsiteY4" fmla="*/ 12752 h 64863"/>
                <a:gd name="connsiteX5" fmla="*/ 368300 w 368300"/>
                <a:gd name="connsiteY5" fmla="*/ 12752 h 64863"/>
                <a:gd name="connsiteX0" fmla="*/ 0 w 368300"/>
                <a:gd name="connsiteY0" fmla="*/ 45109 h 71820"/>
                <a:gd name="connsiteX1" fmla="*/ 63500 w 368300"/>
                <a:gd name="connsiteY1" fmla="*/ 7009 h 71820"/>
                <a:gd name="connsiteX2" fmla="*/ 139700 w 368300"/>
                <a:gd name="connsiteY2" fmla="*/ 54634 h 71820"/>
                <a:gd name="connsiteX3" fmla="*/ 193675 w 368300"/>
                <a:gd name="connsiteY3" fmla="*/ 659 h 71820"/>
                <a:gd name="connsiteX4" fmla="*/ 292100 w 368300"/>
                <a:gd name="connsiteY4" fmla="*/ 19709 h 71820"/>
                <a:gd name="connsiteX5" fmla="*/ 368300 w 368300"/>
                <a:gd name="connsiteY5" fmla="*/ 19709 h 71820"/>
                <a:gd name="connsiteX0" fmla="*/ 0 w 368300"/>
                <a:gd name="connsiteY0" fmla="*/ 44512 h 71223"/>
                <a:gd name="connsiteX1" fmla="*/ 63500 w 368300"/>
                <a:gd name="connsiteY1" fmla="*/ 6412 h 71223"/>
                <a:gd name="connsiteX2" fmla="*/ 139700 w 368300"/>
                <a:gd name="connsiteY2" fmla="*/ 54037 h 71223"/>
                <a:gd name="connsiteX3" fmla="*/ 193675 w 368300"/>
                <a:gd name="connsiteY3" fmla="*/ 62 h 71223"/>
                <a:gd name="connsiteX4" fmla="*/ 292100 w 368300"/>
                <a:gd name="connsiteY4" fmla="*/ 41337 h 71223"/>
                <a:gd name="connsiteX5" fmla="*/ 368300 w 368300"/>
                <a:gd name="connsiteY5" fmla="*/ 19112 h 71223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193675 w 368300"/>
                <a:gd name="connsiteY3" fmla="*/ 22225 h 93386"/>
                <a:gd name="connsiteX4" fmla="*/ 292100 w 368300"/>
                <a:gd name="connsiteY4" fmla="*/ 63500 h 93386"/>
                <a:gd name="connsiteX5" fmla="*/ 368300 w 368300"/>
                <a:gd name="connsiteY5" fmla="*/ 0 h 93386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292100 w 368300"/>
                <a:gd name="connsiteY3" fmla="*/ 63500 h 93386"/>
                <a:gd name="connsiteX4" fmla="*/ 368300 w 368300"/>
                <a:gd name="connsiteY4" fmla="*/ 0 h 93386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292100 w 368300"/>
                <a:gd name="connsiteY3" fmla="*/ 63500 h 93386"/>
                <a:gd name="connsiteX4" fmla="*/ 368300 w 368300"/>
                <a:gd name="connsiteY4" fmla="*/ 0 h 93386"/>
                <a:gd name="connsiteX0" fmla="*/ 0 w 368300"/>
                <a:gd name="connsiteY0" fmla="*/ 66675 h 76224"/>
                <a:gd name="connsiteX1" fmla="*/ 139700 w 368300"/>
                <a:gd name="connsiteY1" fmla="*/ 76200 h 76224"/>
                <a:gd name="connsiteX2" fmla="*/ 292100 w 368300"/>
                <a:gd name="connsiteY2" fmla="*/ 63500 h 76224"/>
                <a:gd name="connsiteX3" fmla="*/ 368300 w 368300"/>
                <a:gd name="connsiteY3" fmla="*/ 0 h 76224"/>
                <a:gd name="connsiteX0" fmla="*/ 0 w 368300"/>
                <a:gd name="connsiteY0" fmla="*/ 66675 h 76227"/>
                <a:gd name="connsiteX1" fmla="*/ 79375 w 368300"/>
                <a:gd name="connsiteY1" fmla="*/ 9525 h 76227"/>
                <a:gd name="connsiteX2" fmla="*/ 139700 w 368300"/>
                <a:gd name="connsiteY2" fmla="*/ 76200 h 76227"/>
                <a:gd name="connsiteX3" fmla="*/ 292100 w 368300"/>
                <a:gd name="connsiteY3" fmla="*/ 63500 h 76227"/>
                <a:gd name="connsiteX4" fmla="*/ 368300 w 368300"/>
                <a:gd name="connsiteY4" fmla="*/ 0 h 76227"/>
                <a:gd name="connsiteX0" fmla="*/ 0 w 368300"/>
                <a:gd name="connsiteY0" fmla="*/ 66675 h 79401"/>
                <a:gd name="connsiteX1" fmla="*/ 79375 w 368300"/>
                <a:gd name="connsiteY1" fmla="*/ 9525 h 79401"/>
                <a:gd name="connsiteX2" fmla="*/ 171450 w 368300"/>
                <a:gd name="connsiteY2" fmla="*/ 79375 h 79401"/>
                <a:gd name="connsiteX3" fmla="*/ 292100 w 368300"/>
                <a:gd name="connsiteY3" fmla="*/ 63500 h 79401"/>
                <a:gd name="connsiteX4" fmla="*/ 368300 w 368300"/>
                <a:gd name="connsiteY4" fmla="*/ 0 h 79401"/>
                <a:gd name="connsiteX0" fmla="*/ 0 w 368300"/>
                <a:gd name="connsiteY0" fmla="*/ 66675 h 79401"/>
                <a:gd name="connsiteX1" fmla="*/ 79375 w 368300"/>
                <a:gd name="connsiteY1" fmla="*/ 9525 h 79401"/>
                <a:gd name="connsiteX2" fmla="*/ 171450 w 368300"/>
                <a:gd name="connsiteY2" fmla="*/ 79375 h 79401"/>
                <a:gd name="connsiteX3" fmla="*/ 292100 w 368300"/>
                <a:gd name="connsiteY3" fmla="*/ 31750 h 79401"/>
                <a:gd name="connsiteX4" fmla="*/ 368300 w 368300"/>
                <a:gd name="connsiteY4" fmla="*/ 0 h 79401"/>
                <a:gd name="connsiteX0" fmla="*/ 0 w 368300"/>
                <a:gd name="connsiteY0" fmla="*/ 66675 h 66688"/>
                <a:gd name="connsiteX1" fmla="*/ 79375 w 368300"/>
                <a:gd name="connsiteY1" fmla="*/ 9525 h 66688"/>
                <a:gd name="connsiteX2" fmla="*/ 171450 w 368300"/>
                <a:gd name="connsiteY2" fmla="*/ 50800 h 66688"/>
                <a:gd name="connsiteX3" fmla="*/ 292100 w 368300"/>
                <a:gd name="connsiteY3" fmla="*/ 31750 h 66688"/>
                <a:gd name="connsiteX4" fmla="*/ 368300 w 368300"/>
                <a:gd name="connsiteY4" fmla="*/ 0 h 66688"/>
                <a:gd name="connsiteX0" fmla="*/ 0 w 361950"/>
                <a:gd name="connsiteY0" fmla="*/ 60715 h 60728"/>
                <a:gd name="connsiteX1" fmla="*/ 79375 w 361950"/>
                <a:gd name="connsiteY1" fmla="*/ 3565 h 60728"/>
                <a:gd name="connsiteX2" fmla="*/ 171450 w 361950"/>
                <a:gd name="connsiteY2" fmla="*/ 44840 h 60728"/>
                <a:gd name="connsiteX3" fmla="*/ 292100 w 361950"/>
                <a:gd name="connsiteY3" fmla="*/ 25790 h 60728"/>
                <a:gd name="connsiteX4" fmla="*/ 361950 w 361950"/>
                <a:gd name="connsiteY4" fmla="*/ 390 h 60728"/>
                <a:gd name="connsiteX0" fmla="*/ 0 w 361950"/>
                <a:gd name="connsiteY0" fmla="*/ 65280 h 65293"/>
                <a:gd name="connsiteX1" fmla="*/ 79375 w 361950"/>
                <a:gd name="connsiteY1" fmla="*/ 8130 h 65293"/>
                <a:gd name="connsiteX2" fmla="*/ 177800 w 361950"/>
                <a:gd name="connsiteY2" fmla="*/ 43055 h 65293"/>
                <a:gd name="connsiteX3" fmla="*/ 292100 w 361950"/>
                <a:gd name="connsiteY3" fmla="*/ 30355 h 65293"/>
                <a:gd name="connsiteX4" fmla="*/ 361950 w 361950"/>
                <a:gd name="connsiteY4" fmla="*/ 4955 h 65293"/>
                <a:gd name="connsiteX0" fmla="*/ 0 w 361950"/>
                <a:gd name="connsiteY0" fmla="*/ 65280 h 65293"/>
                <a:gd name="connsiteX1" fmla="*/ 95250 w 361950"/>
                <a:gd name="connsiteY1" fmla="*/ 8130 h 65293"/>
                <a:gd name="connsiteX2" fmla="*/ 177800 w 361950"/>
                <a:gd name="connsiteY2" fmla="*/ 43055 h 65293"/>
                <a:gd name="connsiteX3" fmla="*/ 292100 w 361950"/>
                <a:gd name="connsiteY3" fmla="*/ 30355 h 65293"/>
                <a:gd name="connsiteX4" fmla="*/ 361950 w 361950"/>
                <a:gd name="connsiteY4" fmla="*/ 4955 h 65293"/>
                <a:gd name="connsiteX0" fmla="*/ 0 w 336550"/>
                <a:gd name="connsiteY0" fmla="*/ 52580 h 52597"/>
                <a:gd name="connsiteX1" fmla="*/ 69850 w 336550"/>
                <a:gd name="connsiteY1" fmla="*/ 8130 h 52597"/>
                <a:gd name="connsiteX2" fmla="*/ 152400 w 336550"/>
                <a:gd name="connsiteY2" fmla="*/ 43055 h 52597"/>
                <a:gd name="connsiteX3" fmla="*/ 266700 w 336550"/>
                <a:gd name="connsiteY3" fmla="*/ 30355 h 52597"/>
                <a:gd name="connsiteX4" fmla="*/ 336550 w 336550"/>
                <a:gd name="connsiteY4" fmla="*/ 4955 h 52597"/>
                <a:gd name="connsiteX0" fmla="*/ 0 w 336550"/>
                <a:gd name="connsiteY0" fmla="*/ 47625 h 48182"/>
                <a:gd name="connsiteX1" fmla="*/ 69850 w 336550"/>
                <a:gd name="connsiteY1" fmla="*/ 3175 h 48182"/>
                <a:gd name="connsiteX2" fmla="*/ 143421 w 336550"/>
                <a:gd name="connsiteY2" fmla="*/ 48141 h 48182"/>
                <a:gd name="connsiteX3" fmla="*/ 266700 w 336550"/>
                <a:gd name="connsiteY3" fmla="*/ 25400 h 48182"/>
                <a:gd name="connsiteX4" fmla="*/ 336550 w 336550"/>
                <a:gd name="connsiteY4" fmla="*/ 0 h 48182"/>
                <a:gd name="connsiteX0" fmla="*/ 0 w 336550"/>
                <a:gd name="connsiteY0" fmla="*/ 47625 h 48182"/>
                <a:gd name="connsiteX1" fmla="*/ 69850 w 336550"/>
                <a:gd name="connsiteY1" fmla="*/ 3175 h 48182"/>
                <a:gd name="connsiteX2" fmla="*/ 143421 w 336550"/>
                <a:gd name="connsiteY2" fmla="*/ 48141 h 48182"/>
                <a:gd name="connsiteX3" fmla="*/ 257720 w 336550"/>
                <a:gd name="connsiteY3" fmla="*/ 35441 h 48182"/>
                <a:gd name="connsiteX4" fmla="*/ 336550 w 336550"/>
                <a:gd name="connsiteY4" fmla="*/ 0 h 48182"/>
                <a:gd name="connsiteX0" fmla="*/ 0 w 323870"/>
                <a:gd name="connsiteY0" fmla="*/ 46918 h 47475"/>
                <a:gd name="connsiteX1" fmla="*/ 69850 w 323870"/>
                <a:gd name="connsiteY1" fmla="*/ 2468 h 47475"/>
                <a:gd name="connsiteX2" fmla="*/ 143421 w 323870"/>
                <a:gd name="connsiteY2" fmla="*/ 47434 h 47475"/>
                <a:gd name="connsiteX3" fmla="*/ 257720 w 323870"/>
                <a:gd name="connsiteY3" fmla="*/ 34734 h 47475"/>
                <a:gd name="connsiteX4" fmla="*/ 323870 w 323870"/>
                <a:gd name="connsiteY4" fmla="*/ 0 h 47475"/>
                <a:gd name="connsiteX0" fmla="*/ 0 w 323870"/>
                <a:gd name="connsiteY0" fmla="*/ 46918 h 47475"/>
                <a:gd name="connsiteX1" fmla="*/ 69850 w 323870"/>
                <a:gd name="connsiteY1" fmla="*/ 2468 h 47475"/>
                <a:gd name="connsiteX2" fmla="*/ 143421 w 323870"/>
                <a:gd name="connsiteY2" fmla="*/ 47434 h 47475"/>
                <a:gd name="connsiteX3" fmla="*/ 258074 w 323870"/>
                <a:gd name="connsiteY3" fmla="*/ 41074 h 47475"/>
                <a:gd name="connsiteX4" fmla="*/ 323870 w 323870"/>
                <a:gd name="connsiteY4" fmla="*/ 0 h 47475"/>
                <a:gd name="connsiteX0" fmla="*/ 0 w 314360"/>
                <a:gd name="connsiteY0" fmla="*/ 46388 h 46945"/>
                <a:gd name="connsiteX1" fmla="*/ 69850 w 314360"/>
                <a:gd name="connsiteY1" fmla="*/ 1938 h 46945"/>
                <a:gd name="connsiteX2" fmla="*/ 143421 w 314360"/>
                <a:gd name="connsiteY2" fmla="*/ 46904 h 46945"/>
                <a:gd name="connsiteX3" fmla="*/ 258074 w 314360"/>
                <a:gd name="connsiteY3" fmla="*/ 40544 h 46945"/>
                <a:gd name="connsiteX4" fmla="*/ 314360 w 314360"/>
                <a:gd name="connsiteY4" fmla="*/ 0 h 46945"/>
                <a:gd name="connsiteX0" fmla="*/ 0 w 314360"/>
                <a:gd name="connsiteY0" fmla="*/ 46388 h 46954"/>
                <a:gd name="connsiteX1" fmla="*/ 83060 w 314360"/>
                <a:gd name="connsiteY1" fmla="*/ 10741 h 46954"/>
                <a:gd name="connsiteX2" fmla="*/ 143421 w 314360"/>
                <a:gd name="connsiteY2" fmla="*/ 46904 h 46954"/>
                <a:gd name="connsiteX3" fmla="*/ 258074 w 314360"/>
                <a:gd name="connsiteY3" fmla="*/ 40544 h 46954"/>
                <a:gd name="connsiteX4" fmla="*/ 314360 w 314360"/>
                <a:gd name="connsiteY4" fmla="*/ 0 h 46954"/>
                <a:gd name="connsiteX0" fmla="*/ 0 w 314360"/>
                <a:gd name="connsiteY0" fmla="*/ 46388 h 46947"/>
                <a:gd name="connsiteX1" fmla="*/ 76366 w 314360"/>
                <a:gd name="connsiteY1" fmla="*/ 4754 h 46947"/>
                <a:gd name="connsiteX2" fmla="*/ 143421 w 314360"/>
                <a:gd name="connsiteY2" fmla="*/ 46904 h 46947"/>
                <a:gd name="connsiteX3" fmla="*/ 258074 w 314360"/>
                <a:gd name="connsiteY3" fmla="*/ 40544 h 46947"/>
                <a:gd name="connsiteX4" fmla="*/ 314360 w 314360"/>
                <a:gd name="connsiteY4" fmla="*/ 0 h 46947"/>
                <a:gd name="connsiteX0" fmla="*/ 0 w 298507"/>
                <a:gd name="connsiteY0" fmla="*/ 45504 h 46947"/>
                <a:gd name="connsiteX1" fmla="*/ 60513 w 298507"/>
                <a:gd name="connsiteY1" fmla="*/ 4754 h 46947"/>
                <a:gd name="connsiteX2" fmla="*/ 127568 w 298507"/>
                <a:gd name="connsiteY2" fmla="*/ 46904 h 46947"/>
                <a:gd name="connsiteX3" fmla="*/ 242221 w 298507"/>
                <a:gd name="connsiteY3" fmla="*/ 40544 h 46947"/>
                <a:gd name="connsiteX4" fmla="*/ 298507 w 298507"/>
                <a:gd name="connsiteY4" fmla="*/ 0 h 4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507" h="46947">
                  <a:moveTo>
                    <a:pt x="0" y="45504"/>
                  </a:moveTo>
                  <a:cubicBezTo>
                    <a:pt x="13229" y="46562"/>
                    <a:pt x="37230" y="3167"/>
                    <a:pt x="60513" y="4754"/>
                  </a:cubicBezTo>
                  <a:cubicBezTo>
                    <a:pt x="83796" y="6342"/>
                    <a:pt x="92114" y="48491"/>
                    <a:pt x="127568" y="46904"/>
                  </a:cubicBezTo>
                  <a:cubicBezTo>
                    <a:pt x="187893" y="-48875"/>
                    <a:pt x="204121" y="53244"/>
                    <a:pt x="242221" y="40544"/>
                  </a:cubicBezTo>
                  <a:cubicBezTo>
                    <a:pt x="267466" y="37739"/>
                    <a:pt x="273107" y="0"/>
                    <a:pt x="298507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38FFB3B-F160-4AF4-ACFE-618FBBA8C8F6}"/>
                </a:ext>
              </a:extLst>
            </p:cNvPr>
            <p:cNvSpPr/>
            <p:nvPr/>
          </p:nvSpPr>
          <p:spPr>
            <a:xfrm>
              <a:off x="2123411" y="5529059"/>
              <a:ext cx="298507" cy="46947"/>
            </a:xfrm>
            <a:custGeom>
              <a:avLst/>
              <a:gdLst>
                <a:gd name="connsiteX0" fmla="*/ 0 w 368300"/>
                <a:gd name="connsiteY0" fmla="*/ 26646 h 41844"/>
                <a:gd name="connsiteX1" fmla="*/ 63500 w 368300"/>
                <a:gd name="connsiteY1" fmla="*/ 13946 h 41844"/>
                <a:gd name="connsiteX2" fmla="*/ 139700 w 368300"/>
                <a:gd name="connsiteY2" fmla="*/ 13946 h 41844"/>
                <a:gd name="connsiteX3" fmla="*/ 190500 w 368300"/>
                <a:gd name="connsiteY3" fmla="*/ 26646 h 41844"/>
                <a:gd name="connsiteX4" fmla="*/ 292100 w 368300"/>
                <a:gd name="connsiteY4" fmla="*/ 1246 h 41844"/>
                <a:gd name="connsiteX5" fmla="*/ 368300 w 368300"/>
                <a:gd name="connsiteY5" fmla="*/ 1246 h 41844"/>
                <a:gd name="connsiteX0" fmla="*/ 0 w 368300"/>
                <a:gd name="connsiteY0" fmla="*/ 38240 h 47330"/>
                <a:gd name="connsiteX1" fmla="*/ 63500 w 368300"/>
                <a:gd name="connsiteY1" fmla="*/ 140 h 47330"/>
                <a:gd name="connsiteX2" fmla="*/ 139700 w 368300"/>
                <a:gd name="connsiteY2" fmla="*/ 25540 h 47330"/>
                <a:gd name="connsiteX3" fmla="*/ 190500 w 368300"/>
                <a:gd name="connsiteY3" fmla="*/ 38240 h 47330"/>
                <a:gd name="connsiteX4" fmla="*/ 292100 w 368300"/>
                <a:gd name="connsiteY4" fmla="*/ 12840 h 47330"/>
                <a:gd name="connsiteX5" fmla="*/ 368300 w 368300"/>
                <a:gd name="connsiteY5" fmla="*/ 12840 h 47330"/>
                <a:gd name="connsiteX0" fmla="*/ 0 w 368300"/>
                <a:gd name="connsiteY0" fmla="*/ 38152 h 64863"/>
                <a:gd name="connsiteX1" fmla="*/ 63500 w 368300"/>
                <a:gd name="connsiteY1" fmla="*/ 52 h 64863"/>
                <a:gd name="connsiteX2" fmla="*/ 139700 w 368300"/>
                <a:gd name="connsiteY2" fmla="*/ 47677 h 64863"/>
                <a:gd name="connsiteX3" fmla="*/ 190500 w 368300"/>
                <a:gd name="connsiteY3" fmla="*/ 38152 h 64863"/>
                <a:gd name="connsiteX4" fmla="*/ 292100 w 368300"/>
                <a:gd name="connsiteY4" fmla="*/ 12752 h 64863"/>
                <a:gd name="connsiteX5" fmla="*/ 368300 w 368300"/>
                <a:gd name="connsiteY5" fmla="*/ 12752 h 64863"/>
                <a:gd name="connsiteX0" fmla="*/ 0 w 368300"/>
                <a:gd name="connsiteY0" fmla="*/ 45109 h 71820"/>
                <a:gd name="connsiteX1" fmla="*/ 63500 w 368300"/>
                <a:gd name="connsiteY1" fmla="*/ 7009 h 71820"/>
                <a:gd name="connsiteX2" fmla="*/ 139700 w 368300"/>
                <a:gd name="connsiteY2" fmla="*/ 54634 h 71820"/>
                <a:gd name="connsiteX3" fmla="*/ 193675 w 368300"/>
                <a:gd name="connsiteY3" fmla="*/ 659 h 71820"/>
                <a:gd name="connsiteX4" fmla="*/ 292100 w 368300"/>
                <a:gd name="connsiteY4" fmla="*/ 19709 h 71820"/>
                <a:gd name="connsiteX5" fmla="*/ 368300 w 368300"/>
                <a:gd name="connsiteY5" fmla="*/ 19709 h 71820"/>
                <a:gd name="connsiteX0" fmla="*/ 0 w 368300"/>
                <a:gd name="connsiteY0" fmla="*/ 44512 h 71223"/>
                <a:gd name="connsiteX1" fmla="*/ 63500 w 368300"/>
                <a:gd name="connsiteY1" fmla="*/ 6412 h 71223"/>
                <a:gd name="connsiteX2" fmla="*/ 139700 w 368300"/>
                <a:gd name="connsiteY2" fmla="*/ 54037 h 71223"/>
                <a:gd name="connsiteX3" fmla="*/ 193675 w 368300"/>
                <a:gd name="connsiteY3" fmla="*/ 62 h 71223"/>
                <a:gd name="connsiteX4" fmla="*/ 292100 w 368300"/>
                <a:gd name="connsiteY4" fmla="*/ 41337 h 71223"/>
                <a:gd name="connsiteX5" fmla="*/ 368300 w 368300"/>
                <a:gd name="connsiteY5" fmla="*/ 19112 h 71223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193675 w 368300"/>
                <a:gd name="connsiteY3" fmla="*/ 22225 h 93386"/>
                <a:gd name="connsiteX4" fmla="*/ 292100 w 368300"/>
                <a:gd name="connsiteY4" fmla="*/ 63500 h 93386"/>
                <a:gd name="connsiteX5" fmla="*/ 368300 w 368300"/>
                <a:gd name="connsiteY5" fmla="*/ 0 h 93386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292100 w 368300"/>
                <a:gd name="connsiteY3" fmla="*/ 63500 h 93386"/>
                <a:gd name="connsiteX4" fmla="*/ 368300 w 368300"/>
                <a:gd name="connsiteY4" fmla="*/ 0 h 93386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292100 w 368300"/>
                <a:gd name="connsiteY3" fmla="*/ 63500 h 93386"/>
                <a:gd name="connsiteX4" fmla="*/ 368300 w 368300"/>
                <a:gd name="connsiteY4" fmla="*/ 0 h 93386"/>
                <a:gd name="connsiteX0" fmla="*/ 0 w 368300"/>
                <a:gd name="connsiteY0" fmla="*/ 66675 h 76224"/>
                <a:gd name="connsiteX1" fmla="*/ 139700 w 368300"/>
                <a:gd name="connsiteY1" fmla="*/ 76200 h 76224"/>
                <a:gd name="connsiteX2" fmla="*/ 292100 w 368300"/>
                <a:gd name="connsiteY2" fmla="*/ 63500 h 76224"/>
                <a:gd name="connsiteX3" fmla="*/ 368300 w 368300"/>
                <a:gd name="connsiteY3" fmla="*/ 0 h 76224"/>
                <a:gd name="connsiteX0" fmla="*/ 0 w 368300"/>
                <a:gd name="connsiteY0" fmla="*/ 66675 h 76227"/>
                <a:gd name="connsiteX1" fmla="*/ 79375 w 368300"/>
                <a:gd name="connsiteY1" fmla="*/ 9525 h 76227"/>
                <a:gd name="connsiteX2" fmla="*/ 139700 w 368300"/>
                <a:gd name="connsiteY2" fmla="*/ 76200 h 76227"/>
                <a:gd name="connsiteX3" fmla="*/ 292100 w 368300"/>
                <a:gd name="connsiteY3" fmla="*/ 63500 h 76227"/>
                <a:gd name="connsiteX4" fmla="*/ 368300 w 368300"/>
                <a:gd name="connsiteY4" fmla="*/ 0 h 76227"/>
                <a:gd name="connsiteX0" fmla="*/ 0 w 368300"/>
                <a:gd name="connsiteY0" fmla="*/ 66675 h 79401"/>
                <a:gd name="connsiteX1" fmla="*/ 79375 w 368300"/>
                <a:gd name="connsiteY1" fmla="*/ 9525 h 79401"/>
                <a:gd name="connsiteX2" fmla="*/ 171450 w 368300"/>
                <a:gd name="connsiteY2" fmla="*/ 79375 h 79401"/>
                <a:gd name="connsiteX3" fmla="*/ 292100 w 368300"/>
                <a:gd name="connsiteY3" fmla="*/ 63500 h 79401"/>
                <a:gd name="connsiteX4" fmla="*/ 368300 w 368300"/>
                <a:gd name="connsiteY4" fmla="*/ 0 h 79401"/>
                <a:gd name="connsiteX0" fmla="*/ 0 w 368300"/>
                <a:gd name="connsiteY0" fmla="*/ 66675 h 79401"/>
                <a:gd name="connsiteX1" fmla="*/ 79375 w 368300"/>
                <a:gd name="connsiteY1" fmla="*/ 9525 h 79401"/>
                <a:gd name="connsiteX2" fmla="*/ 171450 w 368300"/>
                <a:gd name="connsiteY2" fmla="*/ 79375 h 79401"/>
                <a:gd name="connsiteX3" fmla="*/ 292100 w 368300"/>
                <a:gd name="connsiteY3" fmla="*/ 31750 h 79401"/>
                <a:gd name="connsiteX4" fmla="*/ 368300 w 368300"/>
                <a:gd name="connsiteY4" fmla="*/ 0 h 79401"/>
                <a:gd name="connsiteX0" fmla="*/ 0 w 368300"/>
                <a:gd name="connsiteY0" fmla="*/ 66675 h 66688"/>
                <a:gd name="connsiteX1" fmla="*/ 79375 w 368300"/>
                <a:gd name="connsiteY1" fmla="*/ 9525 h 66688"/>
                <a:gd name="connsiteX2" fmla="*/ 171450 w 368300"/>
                <a:gd name="connsiteY2" fmla="*/ 50800 h 66688"/>
                <a:gd name="connsiteX3" fmla="*/ 292100 w 368300"/>
                <a:gd name="connsiteY3" fmla="*/ 31750 h 66688"/>
                <a:gd name="connsiteX4" fmla="*/ 368300 w 368300"/>
                <a:gd name="connsiteY4" fmla="*/ 0 h 66688"/>
                <a:gd name="connsiteX0" fmla="*/ 0 w 361950"/>
                <a:gd name="connsiteY0" fmla="*/ 60715 h 60728"/>
                <a:gd name="connsiteX1" fmla="*/ 79375 w 361950"/>
                <a:gd name="connsiteY1" fmla="*/ 3565 h 60728"/>
                <a:gd name="connsiteX2" fmla="*/ 171450 w 361950"/>
                <a:gd name="connsiteY2" fmla="*/ 44840 h 60728"/>
                <a:gd name="connsiteX3" fmla="*/ 292100 w 361950"/>
                <a:gd name="connsiteY3" fmla="*/ 25790 h 60728"/>
                <a:gd name="connsiteX4" fmla="*/ 361950 w 361950"/>
                <a:gd name="connsiteY4" fmla="*/ 390 h 60728"/>
                <a:gd name="connsiteX0" fmla="*/ 0 w 361950"/>
                <a:gd name="connsiteY0" fmla="*/ 65280 h 65293"/>
                <a:gd name="connsiteX1" fmla="*/ 79375 w 361950"/>
                <a:gd name="connsiteY1" fmla="*/ 8130 h 65293"/>
                <a:gd name="connsiteX2" fmla="*/ 177800 w 361950"/>
                <a:gd name="connsiteY2" fmla="*/ 43055 h 65293"/>
                <a:gd name="connsiteX3" fmla="*/ 292100 w 361950"/>
                <a:gd name="connsiteY3" fmla="*/ 30355 h 65293"/>
                <a:gd name="connsiteX4" fmla="*/ 361950 w 361950"/>
                <a:gd name="connsiteY4" fmla="*/ 4955 h 65293"/>
                <a:gd name="connsiteX0" fmla="*/ 0 w 361950"/>
                <a:gd name="connsiteY0" fmla="*/ 65280 h 65293"/>
                <a:gd name="connsiteX1" fmla="*/ 95250 w 361950"/>
                <a:gd name="connsiteY1" fmla="*/ 8130 h 65293"/>
                <a:gd name="connsiteX2" fmla="*/ 177800 w 361950"/>
                <a:gd name="connsiteY2" fmla="*/ 43055 h 65293"/>
                <a:gd name="connsiteX3" fmla="*/ 292100 w 361950"/>
                <a:gd name="connsiteY3" fmla="*/ 30355 h 65293"/>
                <a:gd name="connsiteX4" fmla="*/ 361950 w 361950"/>
                <a:gd name="connsiteY4" fmla="*/ 4955 h 65293"/>
                <a:gd name="connsiteX0" fmla="*/ 0 w 336550"/>
                <a:gd name="connsiteY0" fmla="*/ 52580 h 52597"/>
                <a:gd name="connsiteX1" fmla="*/ 69850 w 336550"/>
                <a:gd name="connsiteY1" fmla="*/ 8130 h 52597"/>
                <a:gd name="connsiteX2" fmla="*/ 152400 w 336550"/>
                <a:gd name="connsiteY2" fmla="*/ 43055 h 52597"/>
                <a:gd name="connsiteX3" fmla="*/ 266700 w 336550"/>
                <a:gd name="connsiteY3" fmla="*/ 30355 h 52597"/>
                <a:gd name="connsiteX4" fmla="*/ 336550 w 336550"/>
                <a:gd name="connsiteY4" fmla="*/ 4955 h 52597"/>
                <a:gd name="connsiteX0" fmla="*/ 0 w 336550"/>
                <a:gd name="connsiteY0" fmla="*/ 47625 h 48182"/>
                <a:gd name="connsiteX1" fmla="*/ 69850 w 336550"/>
                <a:gd name="connsiteY1" fmla="*/ 3175 h 48182"/>
                <a:gd name="connsiteX2" fmla="*/ 143421 w 336550"/>
                <a:gd name="connsiteY2" fmla="*/ 48141 h 48182"/>
                <a:gd name="connsiteX3" fmla="*/ 266700 w 336550"/>
                <a:gd name="connsiteY3" fmla="*/ 25400 h 48182"/>
                <a:gd name="connsiteX4" fmla="*/ 336550 w 336550"/>
                <a:gd name="connsiteY4" fmla="*/ 0 h 48182"/>
                <a:gd name="connsiteX0" fmla="*/ 0 w 336550"/>
                <a:gd name="connsiteY0" fmla="*/ 47625 h 48182"/>
                <a:gd name="connsiteX1" fmla="*/ 69850 w 336550"/>
                <a:gd name="connsiteY1" fmla="*/ 3175 h 48182"/>
                <a:gd name="connsiteX2" fmla="*/ 143421 w 336550"/>
                <a:gd name="connsiteY2" fmla="*/ 48141 h 48182"/>
                <a:gd name="connsiteX3" fmla="*/ 257720 w 336550"/>
                <a:gd name="connsiteY3" fmla="*/ 35441 h 48182"/>
                <a:gd name="connsiteX4" fmla="*/ 336550 w 336550"/>
                <a:gd name="connsiteY4" fmla="*/ 0 h 48182"/>
                <a:gd name="connsiteX0" fmla="*/ 0 w 323870"/>
                <a:gd name="connsiteY0" fmla="*/ 46918 h 47475"/>
                <a:gd name="connsiteX1" fmla="*/ 69850 w 323870"/>
                <a:gd name="connsiteY1" fmla="*/ 2468 h 47475"/>
                <a:gd name="connsiteX2" fmla="*/ 143421 w 323870"/>
                <a:gd name="connsiteY2" fmla="*/ 47434 h 47475"/>
                <a:gd name="connsiteX3" fmla="*/ 257720 w 323870"/>
                <a:gd name="connsiteY3" fmla="*/ 34734 h 47475"/>
                <a:gd name="connsiteX4" fmla="*/ 323870 w 323870"/>
                <a:gd name="connsiteY4" fmla="*/ 0 h 47475"/>
                <a:gd name="connsiteX0" fmla="*/ 0 w 323870"/>
                <a:gd name="connsiteY0" fmla="*/ 46918 h 47475"/>
                <a:gd name="connsiteX1" fmla="*/ 69850 w 323870"/>
                <a:gd name="connsiteY1" fmla="*/ 2468 h 47475"/>
                <a:gd name="connsiteX2" fmla="*/ 143421 w 323870"/>
                <a:gd name="connsiteY2" fmla="*/ 47434 h 47475"/>
                <a:gd name="connsiteX3" fmla="*/ 258074 w 323870"/>
                <a:gd name="connsiteY3" fmla="*/ 41074 h 47475"/>
                <a:gd name="connsiteX4" fmla="*/ 323870 w 323870"/>
                <a:gd name="connsiteY4" fmla="*/ 0 h 47475"/>
                <a:gd name="connsiteX0" fmla="*/ 0 w 314360"/>
                <a:gd name="connsiteY0" fmla="*/ 46388 h 46945"/>
                <a:gd name="connsiteX1" fmla="*/ 69850 w 314360"/>
                <a:gd name="connsiteY1" fmla="*/ 1938 h 46945"/>
                <a:gd name="connsiteX2" fmla="*/ 143421 w 314360"/>
                <a:gd name="connsiteY2" fmla="*/ 46904 h 46945"/>
                <a:gd name="connsiteX3" fmla="*/ 258074 w 314360"/>
                <a:gd name="connsiteY3" fmla="*/ 40544 h 46945"/>
                <a:gd name="connsiteX4" fmla="*/ 314360 w 314360"/>
                <a:gd name="connsiteY4" fmla="*/ 0 h 46945"/>
                <a:gd name="connsiteX0" fmla="*/ 0 w 314360"/>
                <a:gd name="connsiteY0" fmla="*/ 46388 h 46954"/>
                <a:gd name="connsiteX1" fmla="*/ 83060 w 314360"/>
                <a:gd name="connsiteY1" fmla="*/ 10741 h 46954"/>
                <a:gd name="connsiteX2" fmla="*/ 143421 w 314360"/>
                <a:gd name="connsiteY2" fmla="*/ 46904 h 46954"/>
                <a:gd name="connsiteX3" fmla="*/ 258074 w 314360"/>
                <a:gd name="connsiteY3" fmla="*/ 40544 h 46954"/>
                <a:gd name="connsiteX4" fmla="*/ 314360 w 314360"/>
                <a:gd name="connsiteY4" fmla="*/ 0 h 46954"/>
                <a:gd name="connsiteX0" fmla="*/ 0 w 314360"/>
                <a:gd name="connsiteY0" fmla="*/ 46388 h 46947"/>
                <a:gd name="connsiteX1" fmla="*/ 76366 w 314360"/>
                <a:gd name="connsiteY1" fmla="*/ 4754 h 46947"/>
                <a:gd name="connsiteX2" fmla="*/ 143421 w 314360"/>
                <a:gd name="connsiteY2" fmla="*/ 46904 h 46947"/>
                <a:gd name="connsiteX3" fmla="*/ 258074 w 314360"/>
                <a:gd name="connsiteY3" fmla="*/ 40544 h 46947"/>
                <a:gd name="connsiteX4" fmla="*/ 314360 w 314360"/>
                <a:gd name="connsiteY4" fmla="*/ 0 h 46947"/>
                <a:gd name="connsiteX0" fmla="*/ 0 w 298507"/>
                <a:gd name="connsiteY0" fmla="*/ 45504 h 46947"/>
                <a:gd name="connsiteX1" fmla="*/ 60513 w 298507"/>
                <a:gd name="connsiteY1" fmla="*/ 4754 h 46947"/>
                <a:gd name="connsiteX2" fmla="*/ 127568 w 298507"/>
                <a:gd name="connsiteY2" fmla="*/ 46904 h 46947"/>
                <a:gd name="connsiteX3" fmla="*/ 242221 w 298507"/>
                <a:gd name="connsiteY3" fmla="*/ 40544 h 46947"/>
                <a:gd name="connsiteX4" fmla="*/ 298507 w 298507"/>
                <a:gd name="connsiteY4" fmla="*/ 0 h 4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507" h="46947">
                  <a:moveTo>
                    <a:pt x="0" y="45504"/>
                  </a:moveTo>
                  <a:cubicBezTo>
                    <a:pt x="13229" y="46562"/>
                    <a:pt x="37230" y="3167"/>
                    <a:pt x="60513" y="4754"/>
                  </a:cubicBezTo>
                  <a:cubicBezTo>
                    <a:pt x="83796" y="6342"/>
                    <a:pt x="92114" y="48491"/>
                    <a:pt x="127568" y="46904"/>
                  </a:cubicBezTo>
                  <a:cubicBezTo>
                    <a:pt x="187893" y="-48875"/>
                    <a:pt x="204121" y="53244"/>
                    <a:pt x="242221" y="40544"/>
                  </a:cubicBezTo>
                  <a:cubicBezTo>
                    <a:pt x="267466" y="37739"/>
                    <a:pt x="273107" y="0"/>
                    <a:pt x="298507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pic>
        <p:nvPicPr>
          <p:cNvPr id="33" name="Graphic 32" descr="Blind">
            <a:extLst>
              <a:ext uri="{FF2B5EF4-FFF2-40B4-BE49-F238E27FC236}">
                <a16:creationId xmlns:a16="http://schemas.microsoft.com/office/drawing/2014/main" id="{3C118E2E-3BF0-4C4E-8D81-DA90FD5DD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9622" y="4771786"/>
            <a:ext cx="914400" cy="914400"/>
          </a:xfrm>
          <a:prstGeom prst="rect">
            <a:avLst/>
          </a:prstGeom>
        </p:spPr>
      </p:pic>
      <p:pic>
        <p:nvPicPr>
          <p:cNvPr id="34" name="Graphic 33" descr="DNA">
            <a:extLst>
              <a:ext uri="{FF2B5EF4-FFF2-40B4-BE49-F238E27FC236}">
                <a16:creationId xmlns:a16="http://schemas.microsoft.com/office/drawing/2014/main" id="{D4BF9B26-0EDD-48FF-B6BC-54AC7FF070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2776" y="4771335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D96B41B-667D-47D3-B474-2F767683911B}"/>
              </a:ext>
            </a:extLst>
          </p:cNvPr>
          <p:cNvSpPr txBox="1"/>
          <p:nvPr/>
        </p:nvSpPr>
        <p:spPr>
          <a:xfrm>
            <a:off x="5958346" y="3918604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/>
              <a:t>Skin alteration      </a:t>
            </a:r>
          </a:p>
          <a:p>
            <a:pPr algn="ctr"/>
            <a:r>
              <a:rPr lang="de-AT" sz="2400" dirty="0"/>
              <a:t>and cancer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85DCC4-011C-4EAD-94E6-D2C41E7AEC46}"/>
              </a:ext>
            </a:extLst>
          </p:cNvPr>
          <p:cNvSpPr txBox="1"/>
          <p:nvPr/>
        </p:nvSpPr>
        <p:spPr>
          <a:xfrm>
            <a:off x="7811623" y="3930218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/>
              <a:t>Cataracts: </a:t>
            </a:r>
          </a:p>
          <a:p>
            <a:pPr algn="ctr"/>
            <a:r>
              <a:rPr lang="de-AT" sz="2400" dirty="0"/>
              <a:t>blindness</a:t>
            </a:r>
          </a:p>
        </p:txBody>
      </p:sp>
      <p:pic>
        <p:nvPicPr>
          <p:cNvPr id="37" name="Graphic 36" descr="Medicine">
            <a:extLst>
              <a:ext uri="{FF2B5EF4-FFF2-40B4-BE49-F238E27FC236}">
                <a16:creationId xmlns:a16="http://schemas.microsoft.com/office/drawing/2014/main" id="{3E7CE2CF-B415-4C7A-8173-FFFCAB0254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2881" y="4745001"/>
            <a:ext cx="1026512" cy="914400"/>
          </a:xfrm>
          <a:prstGeom prst="rect">
            <a:avLst/>
          </a:prstGeom>
        </p:spPr>
      </p:pic>
      <p:pic>
        <p:nvPicPr>
          <p:cNvPr id="38" name="Graphic 37" descr="Needle">
            <a:extLst>
              <a:ext uri="{FF2B5EF4-FFF2-40B4-BE49-F238E27FC236}">
                <a16:creationId xmlns:a16="http://schemas.microsoft.com/office/drawing/2014/main" id="{552A58E4-7351-4DFF-9DD9-D6F0D9BBB1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11644" y="4728800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DB5749-9617-420C-9603-AFD7113F9E20}"/>
              </a:ext>
            </a:extLst>
          </p:cNvPr>
          <p:cNvSpPr txBox="1"/>
          <p:nvPr/>
        </p:nvSpPr>
        <p:spPr>
          <a:xfrm>
            <a:off x="9554216" y="3916303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/>
              <a:t>Drug </a:t>
            </a:r>
          </a:p>
          <a:p>
            <a:pPr algn="ctr"/>
            <a:r>
              <a:rPr lang="de-AT" sz="2400" dirty="0"/>
              <a:t>alteration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3CB99-ADDF-41FE-ACD7-5CF96D98223E}"/>
              </a:ext>
            </a:extLst>
          </p:cNvPr>
          <p:cNvSpPr/>
          <p:nvPr/>
        </p:nvSpPr>
        <p:spPr>
          <a:xfrm>
            <a:off x="309356" y="2013735"/>
            <a:ext cx="3787415" cy="3809537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ABE580-3F97-4FEA-B75D-E49C2B6858A4}"/>
              </a:ext>
            </a:extLst>
          </p:cNvPr>
          <p:cNvSpPr/>
          <p:nvPr/>
        </p:nvSpPr>
        <p:spPr>
          <a:xfrm rot="19939998">
            <a:off x="1656559" y="4646108"/>
            <a:ext cx="1752600" cy="96363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46A190-F82D-430E-8696-9C9389B4763C}"/>
              </a:ext>
            </a:extLst>
          </p:cNvPr>
          <p:cNvCxnSpPr/>
          <p:nvPr/>
        </p:nvCxnSpPr>
        <p:spPr>
          <a:xfrm flipV="1">
            <a:off x="1365662" y="2220686"/>
            <a:ext cx="1175657" cy="213756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6CF27F-7093-4508-9577-4ADD6792D990}"/>
              </a:ext>
            </a:extLst>
          </p:cNvPr>
          <p:cNvCxnSpPr>
            <a:cxnSpLocks/>
          </p:cNvCxnSpPr>
          <p:nvPr/>
        </p:nvCxnSpPr>
        <p:spPr>
          <a:xfrm flipV="1">
            <a:off x="2233914" y="2373086"/>
            <a:ext cx="459805" cy="72892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0FD310-2F4E-420F-A36B-8F9C3A8E80B5}"/>
              </a:ext>
            </a:extLst>
          </p:cNvPr>
          <p:cNvCxnSpPr>
            <a:cxnSpLocks/>
          </p:cNvCxnSpPr>
          <p:nvPr/>
        </p:nvCxnSpPr>
        <p:spPr>
          <a:xfrm flipH="1" flipV="1">
            <a:off x="1134319" y="1013826"/>
            <a:ext cx="223011" cy="72893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A127119-7560-4822-94E2-5ABC0AFE8FAF}"/>
              </a:ext>
            </a:extLst>
          </p:cNvPr>
          <p:cNvCxnSpPr/>
          <p:nvPr/>
        </p:nvCxnSpPr>
        <p:spPr>
          <a:xfrm flipV="1">
            <a:off x="1058257" y="1528448"/>
            <a:ext cx="1175657" cy="213756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2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5" grpId="0"/>
      <p:bldP spid="36" grpId="0"/>
      <p:bldP spid="39" grpId="0"/>
      <p:bldP spid="7" grpId="0" animBg="1"/>
      <p:bldP spid="7" grpId="1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8EEA-5686-B241-AEFF-2C55CA2CC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0" y="156275"/>
            <a:ext cx="7626701" cy="1325563"/>
          </a:xfrm>
        </p:spPr>
        <p:txBody>
          <a:bodyPr/>
          <a:lstStyle/>
          <a:p>
            <a:pPr algn="ctr"/>
            <a:r>
              <a:rPr lang="de-AT" dirty="0">
                <a:solidFill>
                  <a:schemeClr val="tx1"/>
                </a:solidFill>
                <a:latin typeface="+mn-lt"/>
              </a:rPr>
              <a:t>The dissociative </a:t>
            </a:r>
            <a:r>
              <a:rPr lang="de-AT" baseline="30000" dirty="0">
                <a:solidFill>
                  <a:schemeClr val="tx1"/>
                </a:solidFill>
                <a:latin typeface="+mn-lt"/>
              </a:rPr>
              <a:t>1</a:t>
            </a:r>
            <a:r>
              <a:rPr lang="el-GR" dirty="0">
                <a:solidFill>
                  <a:schemeClr val="tx1"/>
                </a:solidFill>
                <a:latin typeface="+mn-lt"/>
              </a:rPr>
              <a:t>πσ</a:t>
            </a:r>
            <a:r>
              <a:rPr lang="de-AT" dirty="0">
                <a:solidFill>
                  <a:schemeClr val="tx1"/>
                </a:solidFill>
                <a:latin typeface="+mn-lt"/>
              </a:rPr>
              <a:t>* state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5AF0D-537C-AA41-BB51-7382C3442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11" y="1491326"/>
            <a:ext cx="7343194" cy="4421292"/>
          </a:xfrm>
        </p:spPr>
        <p:txBody>
          <a:bodyPr>
            <a:normAutofit/>
          </a:bodyPr>
          <a:lstStyle/>
          <a:p>
            <a:r>
              <a:rPr lang="en-US" dirty="0"/>
              <a:t>Stavros and co-workers: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  <a:endParaRPr lang="en-US" dirty="0"/>
          </a:p>
          <a:p>
            <a:pPr lvl="1"/>
            <a:r>
              <a:rPr lang="en-US" dirty="0"/>
              <a:t>Time-resolved pump/probe spectroscopy </a:t>
            </a:r>
          </a:p>
          <a:p>
            <a:pPr marL="457200" lvl="1" indent="0">
              <a:buNone/>
            </a:pPr>
            <a:r>
              <a:rPr lang="en-US" dirty="0"/>
              <a:t>    + velocity map ion imaging</a:t>
            </a:r>
          </a:p>
          <a:p>
            <a:pPr lvl="1"/>
            <a:r>
              <a:rPr lang="en-US" dirty="0"/>
              <a:t>Two reaction channels, ultrafast time scales (&lt; 1 </a:t>
            </a:r>
            <a:r>
              <a:rPr lang="en-US" dirty="0" err="1"/>
              <a:t>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 (p-</a:t>
            </a:r>
            <a:r>
              <a:rPr lang="en-US" dirty="0" err="1"/>
              <a:t>Ethylphenol</a:t>
            </a:r>
            <a:r>
              <a:rPr lang="en-US" dirty="0"/>
              <a:t>) &lt; k(tyramine) &lt; k(tyrosine)</a:t>
            </a:r>
          </a:p>
          <a:p>
            <a:r>
              <a:rPr lang="en-US" dirty="0" err="1"/>
              <a:t>Photodynamics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Tyrosine: k1 = 66±9 fs, k2= 237±77 fs</a:t>
            </a:r>
          </a:p>
          <a:p>
            <a:pPr lvl="1"/>
            <a:r>
              <a:rPr lang="en-US" dirty="0"/>
              <a:t>Fast channel: dissociation in ground state</a:t>
            </a:r>
          </a:p>
          <a:p>
            <a:pPr lvl="1"/>
            <a:r>
              <a:rPr lang="en-US" dirty="0"/>
              <a:t>Slow channel: dissociation in excited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5905A-4AD1-0B4B-A9C0-7CFAB5DBE95D}"/>
              </a:ext>
            </a:extLst>
          </p:cNvPr>
          <p:cNvSpPr txBox="1"/>
          <p:nvPr/>
        </p:nvSpPr>
        <p:spPr>
          <a:xfrm>
            <a:off x="252664" y="6216452"/>
            <a:ext cx="9539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400" b="1" i="0" dirty="0">
                <a:effectLst/>
                <a:latin typeface="LinLibertineT"/>
              </a:rPr>
              <a:t>[1] </a:t>
            </a:r>
            <a:r>
              <a:rPr lang="en-US" sz="1400" b="1" i="0" dirty="0">
                <a:effectLst/>
                <a:latin typeface="Arial" panose="020B0604020202020204" pitchFamily="34" charset="0"/>
              </a:rPr>
              <a:t>A. Iqbal,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V. G. Stavros, </a:t>
            </a:r>
            <a:r>
              <a:rPr lang="en-US" sz="1400" b="0" i="1" dirty="0">
                <a:effectLst/>
                <a:latin typeface="Arial" panose="020B0604020202020204" pitchFamily="34" charset="0"/>
              </a:rPr>
              <a:t>J. Phys. Chem. Lett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.</a:t>
            </a:r>
            <a:r>
              <a:rPr lang="en-US" sz="1400" b="1" i="0" dirty="0">
                <a:effectLst/>
                <a:latin typeface="Arial" panose="020B0604020202020204" pitchFamily="34" charset="0"/>
              </a:rPr>
              <a:t>1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, 2274–2278 (2010)</a:t>
            </a:r>
          </a:p>
          <a:p>
            <a:pPr algn="l"/>
            <a:r>
              <a:rPr lang="en-US" sz="1400" dirty="0">
                <a:latin typeface="Arial" panose="020B0604020202020204" pitchFamily="34" charset="0"/>
              </a:rPr>
              <a:t>KER spectrum extracted from Ref. 1</a:t>
            </a:r>
          </a:p>
          <a:p>
            <a:r>
              <a:rPr lang="en-US" sz="1400" dirty="0"/>
              <a:t>J. Westermayr</a:t>
            </a:r>
            <a:r>
              <a:rPr lang="en-US" sz="1400" b="1" dirty="0"/>
              <a:t> </a:t>
            </a:r>
            <a:r>
              <a:rPr lang="en-US" sz="1400" i="1" dirty="0"/>
              <a:t>et al.,</a:t>
            </a:r>
            <a:r>
              <a:rPr lang="en-US" sz="1400" dirty="0"/>
              <a:t> </a:t>
            </a:r>
            <a:r>
              <a:rPr lang="de-AT" sz="1400" dirty="0"/>
              <a:t>unpublished (2021).</a:t>
            </a:r>
          </a:p>
          <a:p>
            <a:pPr algn="l"/>
            <a:endParaRPr lang="en-US" sz="1400" dirty="0">
              <a:latin typeface="Arial" panose="020B0604020202020204" pitchFamily="34" charset="0"/>
            </a:endParaRP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45B56DD-375F-482F-93EA-7850D2889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97" t="35089" b="35612"/>
          <a:stretch/>
        </p:blipFill>
        <p:spPr>
          <a:xfrm>
            <a:off x="8253072" y="75200"/>
            <a:ext cx="3837692" cy="2980503"/>
          </a:xfrm>
          <a:prstGeom prst="rect">
            <a:avLst/>
          </a:prstGeom>
        </p:spPr>
      </p:pic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BF25EEEB-04AD-481A-93CA-0E897F788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582" y="3086152"/>
            <a:ext cx="3497787" cy="31303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5D6EB47-D281-4C5A-99F0-1B297718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058" y="3083183"/>
            <a:ext cx="3501105" cy="31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483E-1AAB-4F14-A55C-87FE7184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>
                <a:latin typeface="+mn-lt"/>
              </a:rPr>
              <a:t>Conclusion</a:t>
            </a:r>
            <a:endParaRPr lang="en-GB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D3E38-1B3F-4956-9553-D16A2C72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641288"/>
            <a:ext cx="10079651" cy="47150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b="1" dirty="0"/>
              <a:t>Photodynamics of tyrosine: </a:t>
            </a:r>
          </a:p>
          <a:p>
            <a:r>
              <a:rPr lang="de-AT" dirty="0"/>
              <a:t>Power of theory: complement experiments, provide insights</a:t>
            </a:r>
          </a:p>
          <a:p>
            <a:r>
              <a:rPr lang="de-AT" dirty="0"/>
              <a:t>How does this knowledge influence how we study peptides and proteins?</a:t>
            </a:r>
          </a:p>
          <a:p>
            <a:r>
              <a:rPr lang="de-AT" dirty="0"/>
              <a:t>What is the influence of an environment?</a:t>
            </a:r>
          </a:p>
          <a:p>
            <a:r>
              <a:rPr lang="de-AT" dirty="0"/>
              <a:t>Still many questions unanswered</a:t>
            </a:r>
          </a:p>
          <a:p>
            <a:pPr marL="0" indent="0">
              <a:buNone/>
            </a:pPr>
            <a:r>
              <a:rPr lang="de-AT" b="1" dirty="0"/>
              <a:t>ML for photodynamics simulations:</a:t>
            </a:r>
          </a:p>
          <a:p>
            <a:r>
              <a:rPr lang="de-AT" dirty="0"/>
              <a:t>Can enable longer time scales</a:t>
            </a:r>
          </a:p>
          <a:p>
            <a:r>
              <a:rPr lang="de-AT" dirty="0"/>
              <a:t>Describe more complex systems</a:t>
            </a:r>
          </a:p>
          <a:p>
            <a:r>
              <a:rPr lang="de-AT" dirty="0"/>
              <a:t>Can help to interpret and analyze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070DE-68E0-4CE8-8124-F09635FA4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62A63E-66FA-C04C-936F-FEB1E38EC13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Grafik 17">
            <a:extLst>
              <a:ext uri="{FF2B5EF4-FFF2-40B4-BE49-F238E27FC236}">
                <a16:creationId xmlns:a16="http://schemas.microsoft.com/office/drawing/2014/main" id="{BB2A209F-948E-4DFC-B34D-11B10405E8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69757" l="31881" r="63249">
                        <a14:backgroundMark x1="41133" y1="10441" x2="41133" y2="10441"/>
                        <a14:backgroundMark x1="38010" y1="9451" x2="44512" y2="17642"/>
                        <a14:backgroundMark x1="46120" y1="13771" x2="47378" y2="3150"/>
                        <a14:backgroundMark x1="50874" y1="7471" x2="58867" y2="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4375" b="22481"/>
          <a:stretch/>
        </p:blipFill>
        <p:spPr>
          <a:xfrm rot="20574104">
            <a:off x="433312" y="150779"/>
            <a:ext cx="2874168" cy="1690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C9664-4B30-40E3-950A-1C9FDB16D8A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796" y="3055737"/>
            <a:ext cx="4454007" cy="30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D82FE114-F52A-47B9-9B42-74B2B11FB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410847">
            <a:off x="3004743" y="93031"/>
            <a:ext cx="975452" cy="569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D84F41-B661-4669-8BC6-6EDED9610947}"/>
              </a:ext>
            </a:extLst>
          </p:cNvPr>
          <p:cNvSpPr txBox="1"/>
          <p:nvPr/>
        </p:nvSpPr>
        <p:spPr>
          <a:xfrm>
            <a:off x="248322" y="1326963"/>
            <a:ext cx="11695355" cy="483209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F3AC9-534E-4291-A60C-F01B4E5B7559}"/>
              </a:ext>
            </a:extLst>
          </p:cNvPr>
          <p:cNvSpPr txBox="1"/>
          <p:nvPr/>
        </p:nvSpPr>
        <p:spPr>
          <a:xfrm>
            <a:off x="1870396" y="4241638"/>
            <a:ext cx="8745851" cy="1815882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de-AT" sz="2800" b="1" dirty="0"/>
              <a:t>(Extensive) review:</a:t>
            </a:r>
          </a:p>
          <a:p>
            <a:pPr algn="ctr"/>
            <a:r>
              <a:rPr lang="de-AT" sz="2800" dirty="0"/>
              <a:t>J. Westermayr and P. Marquetand </a:t>
            </a:r>
          </a:p>
          <a:p>
            <a:pPr algn="ctr"/>
            <a:r>
              <a:rPr lang="de-AT" sz="2800" dirty="0"/>
              <a:t>„Machine learning for excited states“,</a:t>
            </a:r>
          </a:p>
          <a:p>
            <a:pPr algn="ctr"/>
            <a:r>
              <a:rPr lang="de-AT" sz="2800" i="1" dirty="0"/>
              <a:t>Chem. Rev</a:t>
            </a:r>
            <a:r>
              <a:rPr lang="de-AT" sz="2800" dirty="0"/>
              <a:t>., doi:</a:t>
            </a:r>
            <a:r>
              <a:rPr lang="en-GB" sz="2800" dirty="0"/>
              <a:t>10.1021/acs.chemrev.0c00749 (2020)</a:t>
            </a:r>
            <a:endParaRPr lang="de-AT" sz="28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7DC2CEA-F831-43C3-96A4-CDCBC8E8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86" y="1377791"/>
            <a:ext cx="2964980" cy="270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1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831859-2466-E642-9279-79B1CD08A1B4}"/>
              </a:ext>
            </a:extLst>
          </p:cNvPr>
          <p:cNvSpPr txBox="1"/>
          <p:nvPr/>
        </p:nvSpPr>
        <p:spPr>
          <a:xfrm>
            <a:off x="-3347452" y="-2128252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7FC5C2-74B6-A644-A25D-2BB08F35F744}"/>
              </a:ext>
            </a:extLst>
          </p:cNvPr>
          <p:cNvSpPr/>
          <p:nvPr/>
        </p:nvSpPr>
        <p:spPr>
          <a:xfrm>
            <a:off x="4901480" y="4080854"/>
            <a:ext cx="6331873" cy="1606915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n w="0"/>
                <a:ea typeface="Verdana" panose="020B0604030504040204" pitchFamily="34" charset="0"/>
                <a:cs typeface="Verdana" panose="020B0604030504040204" pitchFamily="34" charset="0"/>
              </a:rPr>
              <a:t>Thank you for your attention</a:t>
            </a:r>
          </a:p>
          <a:p>
            <a:pPr algn="ctr">
              <a:lnSpc>
                <a:spcPct val="150000"/>
              </a:lnSpc>
            </a:pPr>
            <a:r>
              <a:rPr lang="en-GB" sz="3600" u="sng" dirty="0">
                <a:ln w="0"/>
                <a:ea typeface="Verdana" panose="020B0604030504040204" pitchFamily="34" charset="0"/>
                <a:cs typeface="Verdana" panose="020B0604030504040204" pitchFamily="34" charset="0"/>
              </a:rPr>
              <a:t>Any Questions?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0ADD07-DF8F-4C4B-B833-6CDD19F69D20}"/>
              </a:ext>
            </a:extLst>
          </p:cNvPr>
          <p:cNvSpPr/>
          <p:nvPr/>
        </p:nvSpPr>
        <p:spPr>
          <a:xfrm>
            <a:off x="208041" y="142272"/>
            <a:ext cx="7944528" cy="86177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GB" sz="4800" dirty="0">
                <a:ln w="0"/>
                <a:solidFill>
                  <a:srgbClr val="481D69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Thank you for your attention!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83A87-A28E-184C-B7A7-486AA7ECB02A}"/>
              </a:ext>
            </a:extLst>
          </p:cNvPr>
          <p:cNvSpPr txBox="1"/>
          <p:nvPr/>
        </p:nvSpPr>
        <p:spPr>
          <a:xfrm>
            <a:off x="5462649" y="1445950"/>
            <a:ext cx="7382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3200" dirty="0">
                <a:ea typeface="Verdana" panose="020B0604030504040204" pitchFamily="34" charset="0"/>
                <a:cs typeface="Verdana" panose="020B0604030504040204" pitchFamily="34" charset="0"/>
              </a:rPr>
              <a:t>Priv.-Doz. Philipp Marquetand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3200" dirty="0">
                <a:ea typeface="Verdana" panose="020B0604030504040204" pitchFamily="34" charset="0"/>
                <a:cs typeface="Verdana" panose="020B0604030504040204" pitchFamily="34" charset="0"/>
              </a:rPr>
              <a:t>Univ.-Prof. Leticia González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3200" dirty="0" err="1">
                <a:ea typeface="Verdana" panose="020B0604030504040204" pitchFamily="34" charset="0"/>
                <a:cs typeface="Verdana" panose="020B0604030504040204" pitchFamily="34" charset="0"/>
              </a:rPr>
              <a:t>Dr.</a:t>
            </a:r>
            <a:r>
              <a:rPr lang="en-GB" sz="3200" dirty="0">
                <a:ea typeface="Verdana" panose="020B0604030504040204" pitchFamily="34" charset="0"/>
                <a:cs typeface="Verdana" panose="020B0604030504040204" pitchFamily="34" charset="0"/>
              </a:rPr>
              <a:t> Michael </a:t>
            </a:r>
            <a:r>
              <a:rPr lang="en-GB" sz="3200" dirty="0" err="1">
                <a:ea typeface="Verdana" panose="020B0604030504040204" pitchFamily="34" charset="0"/>
                <a:cs typeface="Verdana" panose="020B0604030504040204" pitchFamily="34" charset="0"/>
              </a:rPr>
              <a:t>Gastegger</a:t>
            </a:r>
            <a:endParaRPr lang="en-GB" sz="32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32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32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32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400577-EDDF-CE47-98FE-7B3FFE669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057" y="142272"/>
            <a:ext cx="2192902" cy="1485114"/>
          </a:xfrm>
          <a:prstGeom prst="rect">
            <a:avLst/>
          </a:prstGeom>
        </p:spPr>
      </p:pic>
      <p:pic>
        <p:nvPicPr>
          <p:cNvPr id="16" name="Picture 15" descr="A picture containing person, wall, indoor, group&#10;&#10;Description automatically generated">
            <a:extLst>
              <a:ext uri="{FF2B5EF4-FFF2-40B4-BE49-F238E27FC236}">
                <a16:creationId xmlns:a16="http://schemas.microsoft.com/office/drawing/2014/main" id="{A44FB606-229B-47AE-8B7A-A4F485C5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83" y="1811913"/>
            <a:ext cx="4335985" cy="2315061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A1E7A0-4977-479E-A3EC-436794F2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76" y="4781092"/>
            <a:ext cx="780627" cy="487892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6E3D6F-BAFD-4AF3-AE46-ACF41CCD8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9" y="4824280"/>
            <a:ext cx="1231267" cy="5087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2CA36F-36CD-4E55-B59D-000F4A8A449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252684" y="4790017"/>
            <a:ext cx="835984" cy="525386"/>
          </a:xfrm>
          <a:prstGeom prst="rect">
            <a:avLst/>
          </a:prstGeom>
          <a:ln w="36720">
            <a:noFill/>
          </a:ln>
        </p:spPr>
      </p:pic>
      <p:pic>
        <p:nvPicPr>
          <p:cNvPr id="21" name="Grafik 9">
            <a:extLst>
              <a:ext uri="{FF2B5EF4-FFF2-40B4-BE49-F238E27FC236}">
                <a16:creationId xmlns:a16="http://schemas.microsoft.com/office/drawing/2014/main" id="{978B6EF2-BACC-4692-8C9A-420E184C8764}"/>
              </a:ext>
            </a:extLst>
          </p:cNvPr>
          <p:cNvPicPr/>
          <p:nvPr/>
        </p:nvPicPr>
        <p:blipFill>
          <a:blip r:embed="rId7"/>
          <a:srcRect l="1881" r="8453" b="11004"/>
          <a:stretch/>
        </p:blipFill>
        <p:spPr>
          <a:xfrm>
            <a:off x="3216612" y="4814572"/>
            <a:ext cx="1284717" cy="45441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A772E3-B122-4F63-9BD2-36F8C2830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2216" y="2929388"/>
            <a:ext cx="1190310" cy="1404427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2699B403-217A-4E71-9365-7062022011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0863" y="2960849"/>
            <a:ext cx="994172" cy="13255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162B32-BDDF-490A-BCFC-E9184B0F63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7133" y="2960848"/>
            <a:ext cx="125253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7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9D72-61EB-44F5-893D-4A80A59F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0" y="156275"/>
            <a:ext cx="11204090" cy="1325563"/>
          </a:xfrm>
        </p:spPr>
        <p:txBody>
          <a:bodyPr>
            <a:normAutofit/>
          </a:bodyPr>
          <a:lstStyle/>
          <a:p>
            <a:pPr algn="ctr"/>
            <a:r>
              <a:rPr lang="de-AT" dirty="0">
                <a:latin typeface="+mn-lt"/>
              </a:rPr>
              <a:t>Populations</a:t>
            </a:r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F81A9-1AC5-45CB-9EBB-21D1FDF99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62A63E-66FA-C04C-936F-FEB1E38EC13D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579FCB-09A5-492F-9CED-FCB660B28A6B}"/>
              </a:ext>
            </a:extLst>
          </p:cNvPr>
          <p:cNvGrpSpPr/>
          <p:nvPr/>
        </p:nvGrpSpPr>
        <p:grpSpPr>
          <a:xfrm>
            <a:off x="1077577" y="1534676"/>
            <a:ext cx="10036846" cy="4640598"/>
            <a:chOff x="37596" y="2895600"/>
            <a:chExt cx="7950158" cy="3349209"/>
          </a:xfrm>
        </p:grpSpPr>
        <p:pic>
          <p:nvPicPr>
            <p:cNvPr id="5" name="Content Placeholder 1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B1383059-F3BD-4AB0-A25E-ED52C9F13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824"/>
            <a:stretch/>
          </p:blipFill>
          <p:spPr>
            <a:xfrm>
              <a:off x="37596" y="2895600"/>
              <a:ext cx="7950158" cy="334920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412A1B-6F64-4D99-8C0D-0940662DE7D3}"/>
                </a:ext>
              </a:extLst>
            </p:cNvPr>
            <p:cNvSpPr/>
            <p:nvPr/>
          </p:nvSpPr>
          <p:spPr>
            <a:xfrm>
              <a:off x="688769" y="3072740"/>
              <a:ext cx="344384" cy="3562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025F9A-D982-4595-9C6C-44981FDCB567}"/>
                </a:ext>
              </a:extLst>
            </p:cNvPr>
            <p:cNvSpPr/>
            <p:nvPr/>
          </p:nvSpPr>
          <p:spPr>
            <a:xfrm>
              <a:off x="3952857" y="3048940"/>
              <a:ext cx="344384" cy="3562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189C49-D681-4CE0-B150-D7CD27618D65}"/>
              </a:ext>
            </a:extLst>
          </p:cNvPr>
          <p:cNvGraphicFramePr>
            <a:graphicFrameLocks noGrp="1"/>
          </p:cNvGraphicFramePr>
          <p:nvPr/>
        </p:nvGraphicFramePr>
        <p:xfrm>
          <a:off x="2044191" y="1386678"/>
          <a:ext cx="787232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7170">
                  <a:extLst>
                    <a:ext uri="{9D8B030D-6E8A-4147-A177-3AD203B41FA5}">
                      <a16:colId xmlns:a16="http://schemas.microsoft.com/office/drawing/2014/main" val="831055990"/>
                    </a:ext>
                  </a:extLst>
                </a:gridCol>
                <a:gridCol w="3765158">
                  <a:extLst>
                    <a:ext uri="{9D8B030D-6E8A-4147-A177-3AD203B41FA5}">
                      <a16:colId xmlns:a16="http://schemas.microsoft.com/office/drawing/2014/main" val="3002778555"/>
                    </a:ext>
                  </a:extLst>
                </a:gridCol>
              </a:tblGrid>
              <a:tr h="42450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ML predictions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Costs CPU (GPU)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14835"/>
                  </a:ext>
                </a:extLst>
              </a:tr>
              <a:tr h="42450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Energies + forces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2 s (~ 0.1 s)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053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D621EA-F870-47A6-A194-906441B726F0}"/>
              </a:ext>
            </a:extLst>
          </p:cNvPr>
          <p:cNvSpPr txBox="1"/>
          <p:nvPr/>
        </p:nvSpPr>
        <p:spPr>
          <a:xfrm>
            <a:off x="356260" y="6270019"/>
            <a:ext cx="928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J. Westermayr</a:t>
            </a:r>
            <a:r>
              <a:rPr lang="en-US" b="1" dirty="0"/>
              <a:t> </a:t>
            </a:r>
            <a:r>
              <a:rPr lang="en-US" i="1" dirty="0"/>
              <a:t>et al.,</a:t>
            </a:r>
            <a:r>
              <a:rPr lang="en-US" dirty="0"/>
              <a:t> </a:t>
            </a:r>
            <a:r>
              <a:rPr lang="de-AT" dirty="0"/>
              <a:t>unpublished (2021).</a:t>
            </a:r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B7FF58A2-0B9B-4C91-B6E2-6E331FF1EC04}"/>
              </a:ext>
            </a:extLst>
          </p:cNvPr>
          <p:cNvGraphicFramePr>
            <a:graphicFrameLocks noGrp="1"/>
          </p:cNvGraphicFramePr>
          <p:nvPr/>
        </p:nvGraphicFramePr>
        <p:xfrm>
          <a:off x="2044191" y="1389056"/>
          <a:ext cx="787232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7170">
                  <a:extLst>
                    <a:ext uri="{9D8B030D-6E8A-4147-A177-3AD203B41FA5}">
                      <a16:colId xmlns:a16="http://schemas.microsoft.com/office/drawing/2014/main" val="831055990"/>
                    </a:ext>
                  </a:extLst>
                </a:gridCol>
                <a:gridCol w="3765158">
                  <a:extLst>
                    <a:ext uri="{9D8B030D-6E8A-4147-A177-3AD203B41FA5}">
                      <a16:colId xmlns:a16="http://schemas.microsoft.com/office/drawing/2014/main" val="3002778555"/>
                    </a:ext>
                  </a:extLst>
                </a:gridCol>
              </a:tblGrid>
              <a:tr h="42450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ML predictions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Costs CPU (GPU)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14835"/>
                  </a:ext>
                </a:extLst>
              </a:tr>
              <a:tr h="42450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Energies + forces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2 s (~ 0.1 s)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05313"/>
                  </a:ext>
                </a:extLst>
              </a:tr>
              <a:tr h="42450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Nonadiabatic couplings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15 min (~ 50 sec)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91124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381D9B2E-6F6D-4397-B325-C04109225AA1}"/>
              </a:ext>
            </a:extLst>
          </p:cNvPr>
          <p:cNvGraphicFramePr>
            <a:graphicFrameLocks noGrp="1"/>
          </p:cNvGraphicFramePr>
          <p:nvPr/>
        </p:nvGraphicFramePr>
        <p:xfrm>
          <a:off x="2044191" y="1389056"/>
          <a:ext cx="78723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7170">
                  <a:extLst>
                    <a:ext uri="{9D8B030D-6E8A-4147-A177-3AD203B41FA5}">
                      <a16:colId xmlns:a16="http://schemas.microsoft.com/office/drawing/2014/main" val="831055990"/>
                    </a:ext>
                  </a:extLst>
                </a:gridCol>
                <a:gridCol w="3765158">
                  <a:extLst>
                    <a:ext uri="{9D8B030D-6E8A-4147-A177-3AD203B41FA5}">
                      <a16:colId xmlns:a16="http://schemas.microsoft.com/office/drawing/2014/main" val="3002778555"/>
                    </a:ext>
                  </a:extLst>
                </a:gridCol>
              </a:tblGrid>
              <a:tr h="42450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ML predictions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Costs CPU (GPU)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14835"/>
                  </a:ext>
                </a:extLst>
              </a:tr>
              <a:tr h="42450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Energies + forces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2 s (~ 0.1 s)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05313"/>
                  </a:ext>
                </a:extLst>
              </a:tr>
              <a:tr h="42450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Nonadiabatic couplings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15 min (~ 50 sec)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91124"/>
                  </a:ext>
                </a:extLst>
              </a:tr>
              <a:tr h="42450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1 ps dynamics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up to 3 days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880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6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85C-3379-5145-A73F-953BE51A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+mn-lt"/>
              </a:rPr>
              <a:t>Roaming in tyrosine</a:t>
            </a:r>
            <a:endParaRPr lang="en-GB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6651-7FA0-4C99-92B3-6EDBBB33B0C5}"/>
              </a:ext>
            </a:extLst>
          </p:cNvPr>
          <p:cNvSpPr txBox="1"/>
          <p:nvPr/>
        </p:nvSpPr>
        <p:spPr>
          <a:xfrm>
            <a:off x="356260" y="6270019"/>
            <a:ext cx="928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J. Westermayr</a:t>
            </a:r>
            <a:r>
              <a:rPr lang="en-US" b="1" dirty="0"/>
              <a:t> </a:t>
            </a:r>
            <a:r>
              <a:rPr lang="en-US" i="1" dirty="0"/>
              <a:t>et al.,</a:t>
            </a:r>
            <a:r>
              <a:rPr lang="en-US" dirty="0"/>
              <a:t> </a:t>
            </a:r>
            <a:r>
              <a:rPr lang="de-AT" dirty="0"/>
              <a:t>unpublished (2021).</a:t>
            </a:r>
          </a:p>
          <a:p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AF783-6C29-42DA-B5BB-48158A58BC98}"/>
              </a:ext>
            </a:extLst>
          </p:cNvPr>
          <p:cNvSpPr txBox="1">
            <a:spLocks/>
          </p:cNvSpPr>
          <p:nvPr/>
        </p:nvSpPr>
        <p:spPr>
          <a:xfrm>
            <a:off x="378311" y="1641288"/>
            <a:ext cx="11342634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BD587C8-20E3-43F7-A690-3A592EF1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5" y="929635"/>
            <a:ext cx="10927102" cy="49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0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85C-3379-5145-A73F-953BE51A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+mn-lt"/>
              </a:rPr>
              <a:t>Kinetics</a:t>
            </a:r>
            <a:endParaRPr lang="en-GB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E6651-7FA0-4C99-92B3-6EDBBB33B0C5}"/>
              </a:ext>
            </a:extLst>
          </p:cNvPr>
          <p:cNvSpPr txBox="1"/>
          <p:nvPr/>
        </p:nvSpPr>
        <p:spPr>
          <a:xfrm>
            <a:off x="356260" y="6270019"/>
            <a:ext cx="928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J. Westermayr</a:t>
            </a:r>
            <a:r>
              <a:rPr lang="en-US" b="1" dirty="0"/>
              <a:t> </a:t>
            </a:r>
            <a:r>
              <a:rPr lang="en-US" i="1" dirty="0"/>
              <a:t>et al.,</a:t>
            </a:r>
            <a:r>
              <a:rPr lang="en-US" dirty="0"/>
              <a:t> </a:t>
            </a:r>
            <a:r>
              <a:rPr lang="de-AT" dirty="0"/>
              <a:t>unpublished (2021).</a:t>
            </a:r>
          </a:p>
          <a:p>
            <a:endParaRPr lang="de-DE" alt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AF783-6C29-42DA-B5BB-48158A58BC98}"/>
              </a:ext>
            </a:extLst>
          </p:cNvPr>
          <p:cNvSpPr txBox="1">
            <a:spLocks/>
          </p:cNvSpPr>
          <p:nvPr/>
        </p:nvSpPr>
        <p:spPr>
          <a:xfrm>
            <a:off x="378311" y="1641288"/>
            <a:ext cx="11342634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dirty="0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E322E20-DA14-4759-B66A-39BEF9FF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96" y="3350818"/>
            <a:ext cx="9988871" cy="276002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9D934F0-80EF-4918-B33D-C9E213663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67" r="47894" b="35500"/>
          <a:stretch/>
        </p:blipFill>
        <p:spPr>
          <a:xfrm>
            <a:off x="6245631" y="352338"/>
            <a:ext cx="4183380" cy="29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5355-49E0-4D1C-A5FB-E6420475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10" y="365125"/>
            <a:ext cx="2926278" cy="1325563"/>
          </a:xfrm>
        </p:spPr>
        <p:txBody>
          <a:bodyPr/>
          <a:lstStyle/>
          <a:p>
            <a:r>
              <a:rPr lang="de-AT" dirty="0">
                <a:solidFill>
                  <a:schemeClr val="tx1"/>
                </a:solidFill>
                <a:latin typeface="+mn-lt"/>
              </a:rPr>
              <a:t>Comparison of methods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8C798-B5B3-40DC-B0CC-B7E9BDBE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26</a:t>
            </a:fld>
            <a:endParaRPr lang="de-AT"/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53F40F1-83BC-4266-8CB8-DE77DBA90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39"/>
          <a:stretch/>
        </p:blipFill>
        <p:spPr>
          <a:xfrm>
            <a:off x="3230088" y="297726"/>
            <a:ext cx="8278261" cy="57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41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5355-49E0-4D1C-A5FB-E6420475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tx1"/>
                </a:solidFill>
                <a:latin typeface="+mn-lt"/>
              </a:rPr>
              <a:t>Artificial data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5F2FA96-1BA5-4B43-AF54-A08B9BC33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08" y="1816925"/>
            <a:ext cx="5745492" cy="41971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8C798-B5B3-40DC-B0CC-B7E9BDBE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27</a:t>
            </a:fld>
            <a:endParaRPr lang="de-AT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D085BEE-A3EA-4BAC-BE1E-2FBE8F1D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586" y="1731580"/>
            <a:ext cx="5187707" cy="436779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7D66AC-0345-4578-8738-D6A281949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345" y="1307587"/>
            <a:ext cx="1045466" cy="42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3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7120-4FF4-4F3D-A6CF-53F36078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tx1"/>
                </a:solidFill>
                <a:latin typeface="Calibri "/>
              </a:rPr>
              <a:t>ML predictions</a:t>
            </a:r>
            <a:endParaRPr lang="en-GB" dirty="0">
              <a:solidFill>
                <a:schemeClr val="tx1"/>
              </a:solidFill>
              <a:latin typeface="Calibri "/>
            </a:endParaRP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CA14F9F-609C-4AA5-8FF9-315F33A05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4681" y="1923804"/>
            <a:ext cx="4250011" cy="40732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53FBB-34FA-4DD3-9B68-3105CFC2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28</a:t>
            </a:fld>
            <a:endParaRPr lang="de-AT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DCA8EBE-686F-448D-96FF-E3FE9D1B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5054"/>
            <a:ext cx="4048372" cy="3918805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07A2929-3546-452B-A24F-3DBA4CC0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127" y="1485716"/>
            <a:ext cx="1045466" cy="4242825"/>
          </a:xfrm>
          <a:prstGeom prst="rect">
            <a:avLst/>
          </a:prstGeom>
        </p:spPr>
      </p:pic>
      <p:pic>
        <p:nvPicPr>
          <p:cNvPr id="11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F9360AE9-F414-4E57-B982-EC208DF637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7499"/>
          <a:stretch/>
        </p:blipFill>
        <p:spPr>
          <a:xfrm>
            <a:off x="77375" y="1816925"/>
            <a:ext cx="718271" cy="4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5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7120-4FF4-4F3D-A6CF-53F36078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tx1"/>
                </a:solidFill>
                <a:latin typeface="Calibri "/>
              </a:rPr>
              <a:t>Phase correction</a:t>
            </a:r>
            <a:endParaRPr lang="en-GB" dirty="0">
              <a:solidFill>
                <a:schemeClr val="tx1"/>
              </a:solidFill>
              <a:latin typeface="Calibri 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53FBB-34FA-4DD3-9B68-3105CFC2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29</a:t>
            </a:fld>
            <a:endParaRPr lang="de-A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333390-A93A-4119-9D04-CDCA19B47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5706" cy="4351338"/>
          </a:xfrm>
        </p:spPr>
        <p:txBody>
          <a:bodyPr/>
          <a:lstStyle/>
          <a:p>
            <a:r>
              <a:rPr lang="de-AT" dirty="0"/>
              <a:t>Phase correction</a:t>
            </a:r>
          </a:p>
          <a:p>
            <a:r>
              <a:rPr lang="de-AT" dirty="0"/>
              <a:t>Initial ~16,500 data points</a:t>
            </a:r>
          </a:p>
          <a:p>
            <a:r>
              <a:rPr lang="de-AT" dirty="0"/>
              <a:t>All phase corrected (using more states)</a:t>
            </a:r>
          </a:p>
          <a:p>
            <a:r>
              <a:rPr lang="de-AT" dirty="0"/>
              <a:t>Additional data points were phasecorrected with ML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38BB99-EAA4-4E6A-9A29-5FD629917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00" y="160160"/>
            <a:ext cx="5044722" cy="5675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EED40-0805-4586-B500-9608C7CF5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20" y="2637845"/>
            <a:ext cx="1058926" cy="23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C31F-210C-442A-A100-AE4E54DD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342" y="601546"/>
            <a:ext cx="8723954" cy="776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The excited states of tyrosine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C3576-A5F7-4A9B-9A32-DBAC969BE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57" y="1641381"/>
            <a:ext cx="7534197" cy="45824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latin typeface="+mn-lt"/>
                <a:cs typeface="+mn-cs"/>
              </a:rPr>
              <a:t>Multifaceted photochemistry of peptides and proteins</a:t>
            </a:r>
          </a:p>
          <a:p>
            <a:r>
              <a:rPr lang="en-US" sz="2400" dirty="0">
                <a:latin typeface="+mn-lt"/>
                <a:cs typeface="+mn-cs"/>
              </a:rPr>
              <a:t>Experimental evidence for photodissociation after excitation</a:t>
            </a:r>
          </a:p>
          <a:p>
            <a:r>
              <a:rPr lang="en-US" sz="2400" dirty="0">
                <a:latin typeface="+mn-lt"/>
                <a:cs typeface="+mn-cs"/>
              </a:rPr>
              <a:t>Many  theoretical studies focus on phenol</a:t>
            </a:r>
          </a:p>
          <a:p>
            <a:r>
              <a:rPr lang="en-US" sz="2400" dirty="0">
                <a:latin typeface="+mn-lt"/>
                <a:cs typeface="+mn-cs"/>
              </a:rPr>
              <a:t>Experiments suggest size-dependent </a:t>
            </a:r>
            <a:r>
              <a:rPr lang="en-US" sz="2400" dirty="0" err="1">
                <a:latin typeface="+mn-lt"/>
                <a:cs typeface="+mn-cs"/>
              </a:rPr>
              <a:t>photodynamics</a:t>
            </a:r>
            <a:endParaRPr lang="en-US" sz="2400" dirty="0">
              <a:latin typeface="+mn-lt"/>
              <a:cs typeface="+mn-cs"/>
            </a:endParaRPr>
          </a:p>
          <a:p>
            <a:endParaRPr lang="en-US" sz="2400" dirty="0">
              <a:latin typeface="+mn-lt"/>
              <a:cs typeface="+mn-cs"/>
            </a:endParaRPr>
          </a:p>
          <a:p>
            <a:endParaRPr lang="en-US" sz="2400" dirty="0">
              <a:latin typeface="+mn-lt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68CDF-63CC-4DA1-AED4-D72E222CF94A}"/>
              </a:ext>
            </a:extLst>
          </p:cNvPr>
          <p:cNvSpPr txBox="1"/>
          <p:nvPr/>
        </p:nvSpPr>
        <p:spPr>
          <a:xfrm>
            <a:off x="256778" y="6175372"/>
            <a:ext cx="9557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Pattison </a:t>
            </a:r>
            <a:r>
              <a:rPr lang="de-DE" sz="1400" b="0" i="1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et al. </a:t>
            </a:r>
            <a:r>
              <a:rPr lang="de-DE" sz="14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Photochem. Photobiol. Sci. </a:t>
            </a:r>
            <a:r>
              <a:rPr lang="de-DE" sz="1400" b="1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11</a:t>
            </a:r>
            <a:r>
              <a:rPr lang="de-DE" sz="14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, 38 (2012)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4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Tahoma" pitchFamily="2"/>
                <a:cs typeface="Lohit Devanagari" pitchFamily="2"/>
              </a:rPr>
              <a:t>S. P. M. T. Neves-Petersen, G. P. Gajula: UV Light Effects on Proteins: From Photochemistry to Nanomedicine, Molecular Photochemistry, chapter 7,IntechOpen (2012).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Tahoma" pitchFamily="2"/>
              <a:cs typeface="Lohit Devanagari" pitchFamily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390C94-F121-42BA-B5F9-6D709A49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5" r="-2330"/>
          <a:stretch/>
        </p:blipFill>
        <p:spPr>
          <a:xfrm>
            <a:off x="91927" y="670263"/>
            <a:ext cx="3787415" cy="4809446"/>
          </a:xfrm>
          <a:prstGeom prst="rect">
            <a:avLst/>
          </a:prstGeom>
          <a:noFill/>
          <a:effectLst/>
        </p:spPr>
      </p:pic>
      <p:pic>
        <p:nvPicPr>
          <p:cNvPr id="20" name="Graphic 19" descr="Agriculture">
            <a:extLst>
              <a:ext uri="{FF2B5EF4-FFF2-40B4-BE49-F238E27FC236}">
                <a16:creationId xmlns:a16="http://schemas.microsoft.com/office/drawing/2014/main" id="{36C4C3CF-871F-4207-86DA-3A1E2A341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2314" y="2730517"/>
            <a:ext cx="1752600" cy="1752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D424AA-0320-4313-B259-811C404C4F87}"/>
              </a:ext>
            </a:extLst>
          </p:cNvPr>
          <p:cNvSpPr txBox="1"/>
          <p:nvPr/>
        </p:nvSpPr>
        <p:spPr>
          <a:xfrm>
            <a:off x="5897926" y="2969241"/>
            <a:ext cx="313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err="1"/>
              <a:t>Photosynthesis</a:t>
            </a:r>
            <a:endParaRPr lang="de-AT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FA847-0632-4906-8AE9-BD27EA5C3C65}"/>
              </a:ext>
            </a:extLst>
          </p:cNvPr>
          <p:cNvSpPr txBox="1"/>
          <p:nvPr/>
        </p:nvSpPr>
        <p:spPr>
          <a:xfrm>
            <a:off x="5588182" y="2949547"/>
            <a:ext cx="3393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/>
              <a:t>    CO</a:t>
            </a:r>
            <a:r>
              <a:rPr lang="de-AT" sz="2400" baseline="-25000" dirty="0"/>
              <a:t>2</a:t>
            </a:r>
          </a:p>
          <a:p>
            <a:endParaRPr lang="de-AT" sz="2400" baseline="-25000" dirty="0"/>
          </a:p>
          <a:p>
            <a:r>
              <a:rPr lang="de-AT" sz="2400" dirty="0" err="1"/>
              <a:t>sugar</a:t>
            </a:r>
            <a:endParaRPr lang="de-AT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CB27D8-C10D-4560-BDA4-DA4AD2392A88}"/>
              </a:ext>
            </a:extLst>
          </p:cNvPr>
          <p:cNvCxnSpPr/>
          <p:nvPr/>
        </p:nvCxnSpPr>
        <p:spPr>
          <a:xfrm>
            <a:off x="6417394" y="3159787"/>
            <a:ext cx="266700" cy="13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4C18C7-EA90-464F-8A32-893D65568424}"/>
              </a:ext>
            </a:extLst>
          </p:cNvPr>
          <p:cNvCxnSpPr>
            <a:cxnSpLocks/>
          </p:cNvCxnSpPr>
          <p:nvPr/>
        </p:nvCxnSpPr>
        <p:spPr>
          <a:xfrm flipH="1">
            <a:off x="6219275" y="3446777"/>
            <a:ext cx="426720" cy="23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9738EA-AFAD-458B-8600-1A6075910169}"/>
              </a:ext>
            </a:extLst>
          </p:cNvPr>
          <p:cNvGrpSpPr/>
          <p:nvPr/>
        </p:nvGrpSpPr>
        <p:grpSpPr>
          <a:xfrm>
            <a:off x="8961513" y="4733945"/>
            <a:ext cx="914400" cy="914400"/>
            <a:chOff x="1837691" y="5349542"/>
            <a:chExt cx="914400" cy="914400"/>
          </a:xfrm>
        </p:grpSpPr>
        <p:pic>
          <p:nvPicPr>
            <p:cNvPr id="28" name="Graphic 27" descr="Confused face outline">
              <a:extLst>
                <a:ext uri="{FF2B5EF4-FFF2-40B4-BE49-F238E27FC236}">
                  <a16:creationId xmlns:a16="http://schemas.microsoft.com/office/drawing/2014/main" id="{BB016125-93A6-4B7F-AE68-0B326DAA7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37691" y="5349542"/>
              <a:ext cx="914400" cy="914400"/>
            </a:xfrm>
            <a:prstGeom prst="rect">
              <a:avLst/>
            </a:prstGeom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2015968-B4E5-4448-BF58-BE4198797005}"/>
                </a:ext>
              </a:extLst>
            </p:cNvPr>
            <p:cNvSpPr/>
            <p:nvPr/>
          </p:nvSpPr>
          <p:spPr>
            <a:xfrm>
              <a:off x="2123412" y="5600234"/>
              <a:ext cx="298507" cy="46947"/>
            </a:xfrm>
            <a:custGeom>
              <a:avLst/>
              <a:gdLst>
                <a:gd name="connsiteX0" fmla="*/ 0 w 368300"/>
                <a:gd name="connsiteY0" fmla="*/ 26646 h 41844"/>
                <a:gd name="connsiteX1" fmla="*/ 63500 w 368300"/>
                <a:gd name="connsiteY1" fmla="*/ 13946 h 41844"/>
                <a:gd name="connsiteX2" fmla="*/ 139700 w 368300"/>
                <a:gd name="connsiteY2" fmla="*/ 13946 h 41844"/>
                <a:gd name="connsiteX3" fmla="*/ 190500 w 368300"/>
                <a:gd name="connsiteY3" fmla="*/ 26646 h 41844"/>
                <a:gd name="connsiteX4" fmla="*/ 292100 w 368300"/>
                <a:gd name="connsiteY4" fmla="*/ 1246 h 41844"/>
                <a:gd name="connsiteX5" fmla="*/ 368300 w 368300"/>
                <a:gd name="connsiteY5" fmla="*/ 1246 h 41844"/>
                <a:gd name="connsiteX0" fmla="*/ 0 w 368300"/>
                <a:gd name="connsiteY0" fmla="*/ 38240 h 47330"/>
                <a:gd name="connsiteX1" fmla="*/ 63500 w 368300"/>
                <a:gd name="connsiteY1" fmla="*/ 140 h 47330"/>
                <a:gd name="connsiteX2" fmla="*/ 139700 w 368300"/>
                <a:gd name="connsiteY2" fmla="*/ 25540 h 47330"/>
                <a:gd name="connsiteX3" fmla="*/ 190500 w 368300"/>
                <a:gd name="connsiteY3" fmla="*/ 38240 h 47330"/>
                <a:gd name="connsiteX4" fmla="*/ 292100 w 368300"/>
                <a:gd name="connsiteY4" fmla="*/ 12840 h 47330"/>
                <a:gd name="connsiteX5" fmla="*/ 368300 w 368300"/>
                <a:gd name="connsiteY5" fmla="*/ 12840 h 47330"/>
                <a:gd name="connsiteX0" fmla="*/ 0 w 368300"/>
                <a:gd name="connsiteY0" fmla="*/ 38152 h 64863"/>
                <a:gd name="connsiteX1" fmla="*/ 63500 w 368300"/>
                <a:gd name="connsiteY1" fmla="*/ 52 h 64863"/>
                <a:gd name="connsiteX2" fmla="*/ 139700 w 368300"/>
                <a:gd name="connsiteY2" fmla="*/ 47677 h 64863"/>
                <a:gd name="connsiteX3" fmla="*/ 190500 w 368300"/>
                <a:gd name="connsiteY3" fmla="*/ 38152 h 64863"/>
                <a:gd name="connsiteX4" fmla="*/ 292100 w 368300"/>
                <a:gd name="connsiteY4" fmla="*/ 12752 h 64863"/>
                <a:gd name="connsiteX5" fmla="*/ 368300 w 368300"/>
                <a:gd name="connsiteY5" fmla="*/ 12752 h 64863"/>
                <a:gd name="connsiteX0" fmla="*/ 0 w 368300"/>
                <a:gd name="connsiteY0" fmla="*/ 45109 h 71820"/>
                <a:gd name="connsiteX1" fmla="*/ 63500 w 368300"/>
                <a:gd name="connsiteY1" fmla="*/ 7009 h 71820"/>
                <a:gd name="connsiteX2" fmla="*/ 139700 w 368300"/>
                <a:gd name="connsiteY2" fmla="*/ 54634 h 71820"/>
                <a:gd name="connsiteX3" fmla="*/ 193675 w 368300"/>
                <a:gd name="connsiteY3" fmla="*/ 659 h 71820"/>
                <a:gd name="connsiteX4" fmla="*/ 292100 w 368300"/>
                <a:gd name="connsiteY4" fmla="*/ 19709 h 71820"/>
                <a:gd name="connsiteX5" fmla="*/ 368300 w 368300"/>
                <a:gd name="connsiteY5" fmla="*/ 19709 h 71820"/>
                <a:gd name="connsiteX0" fmla="*/ 0 w 368300"/>
                <a:gd name="connsiteY0" fmla="*/ 44512 h 71223"/>
                <a:gd name="connsiteX1" fmla="*/ 63500 w 368300"/>
                <a:gd name="connsiteY1" fmla="*/ 6412 h 71223"/>
                <a:gd name="connsiteX2" fmla="*/ 139700 w 368300"/>
                <a:gd name="connsiteY2" fmla="*/ 54037 h 71223"/>
                <a:gd name="connsiteX3" fmla="*/ 193675 w 368300"/>
                <a:gd name="connsiteY3" fmla="*/ 62 h 71223"/>
                <a:gd name="connsiteX4" fmla="*/ 292100 w 368300"/>
                <a:gd name="connsiteY4" fmla="*/ 41337 h 71223"/>
                <a:gd name="connsiteX5" fmla="*/ 368300 w 368300"/>
                <a:gd name="connsiteY5" fmla="*/ 19112 h 71223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193675 w 368300"/>
                <a:gd name="connsiteY3" fmla="*/ 22225 h 93386"/>
                <a:gd name="connsiteX4" fmla="*/ 292100 w 368300"/>
                <a:gd name="connsiteY4" fmla="*/ 63500 h 93386"/>
                <a:gd name="connsiteX5" fmla="*/ 368300 w 368300"/>
                <a:gd name="connsiteY5" fmla="*/ 0 h 93386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292100 w 368300"/>
                <a:gd name="connsiteY3" fmla="*/ 63500 h 93386"/>
                <a:gd name="connsiteX4" fmla="*/ 368300 w 368300"/>
                <a:gd name="connsiteY4" fmla="*/ 0 h 93386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292100 w 368300"/>
                <a:gd name="connsiteY3" fmla="*/ 63500 h 93386"/>
                <a:gd name="connsiteX4" fmla="*/ 368300 w 368300"/>
                <a:gd name="connsiteY4" fmla="*/ 0 h 93386"/>
                <a:gd name="connsiteX0" fmla="*/ 0 w 368300"/>
                <a:gd name="connsiteY0" fmla="*/ 66675 h 76224"/>
                <a:gd name="connsiteX1" fmla="*/ 139700 w 368300"/>
                <a:gd name="connsiteY1" fmla="*/ 76200 h 76224"/>
                <a:gd name="connsiteX2" fmla="*/ 292100 w 368300"/>
                <a:gd name="connsiteY2" fmla="*/ 63500 h 76224"/>
                <a:gd name="connsiteX3" fmla="*/ 368300 w 368300"/>
                <a:gd name="connsiteY3" fmla="*/ 0 h 76224"/>
                <a:gd name="connsiteX0" fmla="*/ 0 w 368300"/>
                <a:gd name="connsiteY0" fmla="*/ 66675 h 76227"/>
                <a:gd name="connsiteX1" fmla="*/ 79375 w 368300"/>
                <a:gd name="connsiteY1" fmla="*/ 9525 h 76227"/>
                <a:gd name="connsiteX2" fmla="*/ 139700 w 368300"/>
                <a:gd name="connsiteY2" fmla="*/ 76200 h 76227"/>
                <a:gd name="connsiteX3" fmla="*/ 292100 w 368300"/>
                <a:gd name="connsiteY3" fmla="*/ 63500 h 76227"/>
                <a:gd name="connsiteX4" fmla="*/ 368300 w 368300"/>
                <a:gd name="connsiteY4" fmla="*/ 0 h 76227"/>
                <a:gd name="connsiteX0" fmla="*/ 0 w 368300"/>
                <a:gd name="connsiteY0" fmla="*/ 66675 h 79401"/>
                <a:gd name="connsiteX1" fmla="*/ 79375 w 368300"/>
                <a:gd name="connsiteY1" fmla="*/ 9525 h 79401"/>
                <a:gd name="connsiteX2" fmla="*/ 171450 w 368300"/>
                <a:gd name="connsiteY2" fmla="*/ 79375 h 79401"/>
                <a:gd name="connsiteX3" fmla="*/ 292100 w 368300"/>
                <a:gd name="connsiteY3" fmla="*/ 63500 h 79401"/>
                <a:gd name="connsiteX4" fmla="*/ 368300 w 368300"/>
                <a:gd name="connsiteY4" fmla="*/ 0 h 79401"/>
                <a:gd name="connsiteX0" fmla="*/ 0 w 368300"/>
                <a:gd name="connsiteY0" fmla="*/ 66675 h 79401"/>
                <a:gd name="connsiteX1" fmla="*/ 79375 w 368300"/>
                <a:gd name="connsiteY1" fmla="*/ 9525 h 79401"/>
                <a:gd name="connsiteX2" fmla="*/ 171450 w 368300"/>
                <a:gd name="connsiteY2" fmla="*/ 79375 h 79401"/>
                <a:gd name="connsiteX3" fmla="*/ 292100 w 368300"/>
                <a:gd name="connsiteY3" fmla="*/ 31750 h 79401"/>
                <a:gd name="connsiteX4" fmla="*/ 368300 w 368300"/>
                <a:gd name="connsiteY4" fmla="*/ 0 h 79401"/>
                <a:gd name="connsiteX0" fmla="*/ 0 w 368300"/>
                <a:gd name="connsiteY0" fmla="*/ 66675 h 66688"/>
                <a:gd name="connsiteX1" fmla="*/ 79375 w 368300"/>
                <a:gd name="connsiteY1" fmla="*/ 9525 h 66688"/>
                <a:gd name="connsiteX2" fmla="*/ 171450 w 368300"/>
                <a:gd name="connsiteY2" fmla="*/ 50800 h 66688"/>
                <a:gd name="connsiteX3" fmla="*/ 292100 w 368300"/>
                <a:gd name="connsiteY3" fmla="*/ 31750 h 66688"/>
                <a:gd name="connsiteX4" fmla="*/ 368300 w 368300"/>
                <a:gd name="connsiteY4" fmla="*/ 0 h 66688"/>
                <a:gd name="connsiteX0" fmla="*/ 0 w 361950"/>
                <a:gd name="connsiteY0" fmla="*/ 60715 h 60728"/>
                <a:gd name="connsiteX1" fmla="*/ 79375 w 361950"/>
                <a:gd name="connsiteY1" fmla="*/ 3565 h 60728"/>
                <a:gd name="connsiteX2" fmla="*/ 171450 w 361950"/>
                <a:gd name="connsiteY2" fmla="*/ 44840 h 60728"/>
                <a:gd name="connsiteX3" fmla="*/ 292100 w 361950"/>
                <a:gd name="connsiteY3" fmla="*/ 25790 h 60728"/>
                <a:gd name="connsiteX4" fmla="*/ 361950 w 361950"/>
                <a:gd name="connsiteY4" fmla="*/ 390 h 60728"/>
                <a:gd name="connsiteX0" fmla="*/ 0 w 361950"/>
                <a:gd name="connsiteY0" fmla="*/ 65280 h 65293"/>
                <a:gd name="connsiteX1" fmla="*/ 79375 w 361950"/>
                <a:gd name="connsiteY1" fmla="*/ 8130 h 65293"/>
                <a:gd name="connsiteX2" fmla="*/ 177800 w 361950"/>
                <a:gd name="connsiteY2" fmla="*/ 43055 h 65293"/>
                <a:gd name="connsiteX3" fmla="*/ 292100 w 361950"/>
                <a:gd name="connsiteY3" fmla="*/ 30355 h 65293"/>
                <a:gd name="connsiteX4" fmla="*/ 361950 w 361950"/>
                <a:gd name="connsiteY4" fmla="*/ 4955 h 65293"/>
                <a:gd name="connsiteX0" fmla="*/ 0 w 361950"/>
                <a:gd name="connsiteY0" fmla="*/ 65280 h 65293"/>
                <a:gd name="connsiteX1" fmla="*/ 95250 w 361950"/>
                <a:gd name="connsiteY1" fmla="*/ 8130 h 65293"/>
                <a:gd name="connsiteX2" fmla="*/ 177800 w 361950"/>
                <a:gd name="connsiteY2" fmla="*/ 43055 h 65293"/>
                <a:gd name="connsiteX3" fmla="*/ 292100 w 361950"/>
                <a:gd name="connsiteY3" fmla="*/ 30355 h 65293"/>
                <a:gd name="connsiteX4" fmla="*/ 361950 w 361950"/>
                <a:gd name="connsiteY4" fmla="*/ 4955 h 65293"/>
                <a:gd name="connsiteX0" fmla="*/ 0 w 336550"/>
                <a:gd name="connsiteY0" fmla="*/ 52580 h 52597"/>
                <a:gd name="connsiteX1" fmla="*/ 69850 w 336550"/>
                <a:gd name="connsiteY1" fmla="*/ 8130 h 52597"/>
                <a:gd name="connsiteX2" fmla="*/ 152400 w 336550"/>
                <a:gd name="connsiteY2" fmla="*/ 43055 h 52597"/>
                <a:gd name="connsiteX3" fmla="*/ 266700 w 336550"/>
                <a:gd name="connsiteY3" fmla="*/ 30355 h 52597"/>
                <a:gd name="connsiteX4" fmla="*/ 336550 w 336550"/>
                <a:gd name="connsiteY4" fmla="*/ 4955 h 52597"/>
                <a:gd name="connsiteX0" fmla="*/ 0 w 336550"/>
                <a:gd name="connsiteY0" fmla="*/ 47625 h 48182"/>
                <a:gd name="connsiteX1" fmla="*/ 69850 w 336550"/>
                <a:gd name="connsiteY1" fmla="*/ 3175 h 48182"/>
                <a:gd name="connsiteX2" fmla="*/ 143421 w 336550"/>
                <a:gd name="connsiteY2" fmla="*/ 48141 h 48182"/>
                <a:gd name="connsiteX3" fmla="*/ 266700 w 336550"/>
                <a:gd name="connsiteY3" fmla="*/ 25400 h 48182"/>
                <a:gd name="connsiteX4" fmla="*/ 336550 w 336550"/>
                <a:gd name="connsiteY4" fmla="*/ 0 h 48182"/>
                <a:gd name="connsiteX0" fmla="*/ 0 w 336550"/>
                <a:gd name="connsiteY0" fmla="*/ 47625 h 48182"/>
                <a:gd name="connsiteX1" fmla="*/ 69850 w 336550"/>
                <a:gd name="connsiteY1" fmla="*/ 3175 h 48182"/>
                <a:gd name="connsiteX2" fmla="*/ 143421 w 336550"/>
                <a:gd name="connsiteY2" fmla="*/ 48141 h 48182"/>
                <a:gd name="connsiteX3" fmla="*/ 257720 w 336550"/>
                <a:gd name="connsiteY3" fmla="*/ 35441 h 48182"/>
                <a:gd name="connsiteX4" fmla="*/ 336550 w 336550"/>
                <a:gd name="connsiteY4" fmla="*/ 0 h 48182"/>
                <a:gd name="connsiteX0" fmla="*/ 0 w 323870"/>
                <a:gd name="connsiteY0" fmla="*/ 46918 h 47475"/>
                <a:gd name="connsiteX1" fmla="*/ 69850 w 323870"/>
                <a:gd name="connsiteY1" fmla="*/ 2468 h 47475"/>
                <a:gd name="connsiteX2" fmla="*/ 143421 w 323870"/>
                <a:gd name="connsiteY2" fmla="*/ 47434 h 47475"/>
                <a:gd name="connsiteX3" fmla="*/ 257720 w 323870"/>
                <a:gd name="connsiteY3" fmla="*/ 34734 h 47475"/>
                <a:gd name="connsiteX4" fmla="*/ 323870 w 323870"/>
                <a:gd name="connsiteY4" fmla="*/ 0 h 47475"/>
                <a:gd name="connsiteX0" fmla="*/ 0 w 323870"/>
                <a:gd name="connsiteY0" fmla="*/ 46918 h 47475"/>
                <a:gd name="connsiteX1" fmla="*/ 69850 w 323870"/>
                <a:gd name="connsiteY1" fmla="*/ 2468 h 47475"/>
                <a:gd name="connsiteX2" fmla="*/ 143421 w 323870"/>
                <a:gd name="connsiteY2" fmla="*/ 47434 h 47475"/>
                <a:gd name="connsiteX3" fmla="*/ 258074 w 323870"/>
                <a:gd name="connsiteY3" fmla="*/ 41074 h 47475"/>
                <a:gd name="connsiteX4" fmla="*/ 323870 w 323870"/>
                <a:gd name="connsiteY4" fmla="*/ 0 h 47475"/>
                <a:gd name="connsiteX0" fmla="*/ 0 w 314360"/>
                <a:gd name="connsiteY0" fmla="*/ 46388 h 46945"/>
                <a:gd name="connsiteX1" fmla="*/ 69850 w 314360"/>
                <a:gd name="connsiteY1" fmla="*/ 1938 h 46945"/>
                <a:gd name="connsiteX2" fmla="*/ 143421 w 314360"/>
                <a:gd name="connsiteY2" fmla="*/ 46904 h 46945"/>
                <a:gd name="connsiteX3" fmla="*/ 258074 w 314360"/>
                <a:gd name="connsiteY3" fmla="*/ 40544 h 46945"/>
                <a:gd name="connsiteX4" fmla="*/ 314360 w 314360"/>
                <a:gd name="connsiteY4" fmla="*/ 0 h 46945"/>
                <a:gd name="connsiteX0" fmla="*/ 0 w 314360"/>
                <a:gd name="connsiteY0" fmla="*/ 46388 h 46954"/>
                <a:gd name="connsiteX1" fmla="*/ 83060 w 314360"/>
                <a:gd name="connsiteY1" fmla="*/ 10741 h 46954"/>
                <a:gd name="connsiteX2" fmla="*/ 143421 w 314360"/>
                <a:gd name="connsiteY2" fmla="*/ 46904 h 46954"/>
                <a:gd name="connsiteX3" fmla="*/ 258074 w 314360"/>
                <a:gd name="connsiteY3" fmla="*/ 40544 h 46954"/>
                <a:gd name="connsiteX4" fmla="*/ 314360 w 314360"/>
                <a:gd name="connsiteY4" fmla="*/ 0 h 46954"/>
                <a:gd name="connsiteX0" fmla="*/ 0 w 314360"/>
                <a:gd name="connsiteY0" fmla="*/ 46388 h 46947"/>
                <a:gd name="connsiteX1" fmla="*/ 76366 w 314360"/>
                <a:gd name="connsiteY1" fmla="*/ 4754 h 46947"/>
                <a:gd name="connsiteX2" fmla="*/ 143421 w 314360"/>
                <a:gd name="connsiteY2" fmla="*/ 46904 h 46947"/>
                <a:gd name="connsiteX3" fmla="*/ 258074 w 314360"/>
                <a:gd name="connsiteY3" fmla="*/ 40544 h 46947"/>
                <a:gd name="connsiteX4" fmla="*/ 314360 w 314360"/>
                <a:gd name="connsiteY4" fmla="*/ 0 h 46947"/>
                <a:gd name="connsiteX0" fmla="*/ 0 w 298507"/>
                <a:gd name="connsiteY0" fmla="*/ 45504 h 46947"/>
                <a:gd name="connsiteX1" fmla="*/ 60513 w 298507"/>
                <a:gd name="connsiteY1" fmla="*/ 4754 h 46947"/>
                <a:gd name="connsiteX2" fmla="*/ 127568 w 298507"/>
                <a:gd name="connsiteY2" fmla="*/ 46904 h 46947"/>
                <a:gd name="connsiteX3" fmla="*/ 242221 w 298507"/>
                <a:gd name="connsiteY3" fmla="*/ 40544 h 46947"/>
                <a:gd name="connsiteX4" fmla="*/ 298507 w 298507"/>
                <a:gd name="connsiteY4" fmla="*/ 0 h 4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507" h="46947">
                  <a:moveTo>
                    <a:pt x="0" y="45504"/>
                  </a:moveTo>
                  <a:cubicBezTo>
                    <a:pt x="13229" y="46562"/>
                    <a:pt x="37230" y="3167"/>
                    <a:pt x="60513" y="4754"/>
                  </a:cubicBezTo>
                  <a:cubicBezTo>
                    <a:pt x="83796" y="6342"/>
                    <a:pt x="92114" y="48491"/>
                    <a:pt x="127568" y="46904"/>
                  </a:cubicBezTo>
                  <a:cubicBezTo>
                    <a:pt x="187893" y="-48875"/>
                    <a:pt x="204121" y="53244"/>
                    <a:pt x="242221" y="40544"/>
                  </a:cubicBezTo>
                  <a:cubicBezTo>
                    <a:pt x="267466" y="37739"/>
                    <a:pt x="273107" y="0"/>
                    <a:pt x="298507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38FFB3B-F160-4AF4-ACFE-618FBBA8C8F6}"/>
                </a:ext>
              </a:extLst>
            </p:cNvPr>
            <p:cNvSpPr/>
            <p:nvPr/>
          </p:nvSpPr>
          <p:spPr>
            <a:xfrm>
              <a:off x="2123411" y="5529059"/>
              <a:ext cx="298507" cy="46947"/>
            </a:xfrm>
            <a:custGeom>
              <a:avLst/>
              <a:gdLst>
                <a:gd name="connsiteX0" fmla="*/ 0 w 368300"/>
                <a:gd name="connsiteY0" fmla="*/ 26646 h 41844"/>
                <a:gd name="connsiteX1" fmla="*/ 63500 w 368300"/>
                <a:gd name="connsiteY1" fmla="*/ 13946 h 41844"/>
                <a:gd name="connsiteX2" fmla="*/ 139700 w 368300"/>
                <a:gd name="connsiteY2" fmla="*/ 13946 h 41844"/>
                <a:gd name="connsiteX3" fmla="*/ 190500 w 368300"/>
                <a:gd name="connsiteY3" fmla="*/ 26646 h 41844"/>
                <a:gd name="connsiteX4" fmla="*/ 292100 w 368300"/>
                <a:gd name="connsiteY4" fmla="*/ 1246 h 41844"/>
                <a:gd name="connsiteX5" fmla="*/ 368300 w 368300"/>
                <a:gd name="connsiteY5" fmla="*/ 1246 h 41844"/>
                <a:gd name="connsiteX0" fmla="*/ 0 w 368300"/>
                <a:gd name="connsiteY0" fmla="*/ 38240 h 47330"/>
                <a:gd name="connsiteX1" fmla="*/ 63500 w 368300"/>
                <a:gd name="connsiteY1" fmla="*/ 140 h 47330"/>
                <a:gd name="connsiteX2" fmla="*/ 139700 w 368300"/>
                <a:gd name="connsiteY2" fmla="*/ 25540 h 47330"/>
                <a:gd name="connsiteX3" fmla="*/ 190500 w 368300"/>
                <a:gd name="connsiteY3" fmla="*/ 38240 h 47330"/>
                <a:gd name="connsiteX4" fmla="*/ 292100 w 368300"/>
                <a:gd name="connsiteY4" fmla="*/ 12840 h 47330"/>
                <a:gd name="connsiteX5" fmla="*/ 368300 w 368300"/>
                <a:gd name="connsiteY5" fmla="*/ 12840 h 47330"/>
                <a:gd name="connsiteX0" fmla="*/ 0 w 368300"/>
                <a:gd name="connsiteY0" fmla="*/ 38152 h 64863"/>
                <a:gd name="connsiteX1" fmla="*/ 63500 w 368300"/>
                <a:gd name="connsiteY1" fmla="*/ 52 h 64863"/>
                <a:gd name="connsiteX2" fmla="*/ 139700 w 368300"/>
                <a:gd name="connsiteY2" fmla="*/ 47677 h 64863"/>
                <a:gd name="connsiteX3" fmla="*/ 190500 w 368300"/>
                <a:gd name="connsiteY3" fmla="*/ 38152 h 64863"/>
                <a:gd name="connsiteX4" fmla="*/ 292100 w 368300"/>
                <a:gd name="connsiteY4" fmla="*/ 12752 h 64863"/>
                <a:gd name="connsiteX5" fmla="*/ 368300 w 368300"/>
                <a:gd name="connsiteY5" fmla="*/ 12752 h 64863"/>
                <a:gd name="connsiteX0" fmla="*/ 0 w 368300"/>
                <a:gd name="connsiteY0" fmla="*/ 45109 h 71820"/>
                <a:gd name="connsiteX1" fmla="*/ 63500 w 368300"/>
                <a:gd name="connsiteY1" fmla="*/ 7009 h 71820"/>
                <a:gd name="connsiteX2" fmla="*/ 139700 w 368300"/>
                <a:gd name="connsiteY2" fmla="*/ 54634 h 71820"/>
                <a:gd name="connsiteX3" fmla="*/ 193675 w 368300"/>
                <a:gd name="connsiteY3" fmla="*/ 659 h 71820"/>
                <a:gd name="connsiteX4" fmla="*/ 292100 w 368300"/>
                <a:gd name="connsiteY4" fmla="*/ 19709 h 71820"/>
                <a:gd name="connsiteX5" fmla="*/ 368300 w 368300"/>
                <a:gd name="connsiteY5" fmla="*/ 19709 h 71820"/>
                <a:gd name="connsiteX0" fmla="*/ 0 w 368300"/>
                <a:gd name="connsiteY0" fmla="*/ 44512 h 71223"/>
                <a:gd name="connsiteX1" fmla="*/ 63500 w 368300"/>
                <a:gd name="connsiteY1" fmla="*/ 6412 h 71223"/>
                <a:gd name="connsiteX2" fmla="*/ 139700 w 368300"/>
                <a:gd name="connsiteY2" fmla="*/ 54037 h 71223"/>
                <a:gd name="connsiteX3" fmla="*/ 193675 w 368300"/>
                <a:gd name="connsiteY3" fmla="*/ 62 h 71223"/>
                <a:gd name="connsiteX4" fmla="*/ 292100 w 368300"/>
                <a:gd name="connsiteY4" fmla="*/ 41337 h 71223"/>
                <a:gd name="connsiteX5" fmla="*/ 368300 w 368300"/>
                <a:gd name="connsiteY5" fmla="*/ 19112 h 71223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193675 w 368300"/>
                <a:gd name="connsiteY3" fmla="*/ 22225 h 93386"/>
                <a:gd name="connsiteX4" fmla="*/ 292100 w 368300"/>
                <a:gd name="connsiteY4" fmla="*/ 63500 h 93386"/>
                <a:gd name="connsiteX5" fmla="*/ 368300 w 368300"/>
                <a:gd name="connsiteY5" fmla="*/ 0 h 93386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292100 w 368300"/>
                <a:gd name="connsiteY3" fmla="*/ 63500 h 93386"/>
                <a:gd name="connsiteX4" fmla="*/ 368300 w 368300"/>
                <a:gd name="connsiteY4" fmla="*/ 0 h 93386"/>
                <a:gd name="connsiteX0" fmla="*/ 0 w 368300"/>
                <a:gd name="connsiteY0" fmla="*/ 66675 h 93386"/>
                <a:gd name="connsiteX1" fmla="*/ 63500 w 368300"/>
                <a:gd name="connsiteY1" fmla="*/ 28575 h 93386"/>
                <a:gd name="connsiteX2" fmla="*/ 139700 w 368300"/>
                <a:gd name="connsiteY2" fmla="*/ 76200 h 93386"/>
                <a:gd name="connsiteX3" fmla="*/ 292100 w 368300"/>
                <a:gd name="connsiteY3" fmla="*/ 63500 h 93386"/>
                <a:gd name="connsiteX4" fmla="*/ 368300 w 368300"/>
                <a:gd name="connsiteY4" fmla="*/ 0 h 93386"/>
                <a:gd name="connsiteX0" fmla="*/ 0 w 368300"/>
                <a:gd name="connsiteY0" fmla="*/ 66675 h 76224"/>
                <a:gd name="connsiteX1" fmla="*/ 139700 w 368300"/>
                <a:gd name="connsiteY1" fmla="*/ 76200 h 76224"/>
                <a:gd name="connsiteX2" fmla="*/ 292100 w 368300"/>
                <a:gd name="connsiteY2" fmla="*/ 63500 h 76224"/>
                <a:gd name="connsiteX3" fmla="*/ 368300 w 368300"/>
                <a:gd name="connsiteY3" fmla="*/ 0 h 76224"/>
                <a:gd name="connsiteX0" fmla="*/ 0 w 368300"/>
                <a:gd name="connsiteY0" fmla="*/ 66675 h 76227"/>
                <a:gd name="connsiteX1" fmla="*/ 79375 w 368300"/>
                <a:gd name="connsiteY1" fmla="*/ 9525 h 76227"/>
                <a:gd name="connsiteX2" fmla="*/ 139700 w 368300"/>
                <a:gd name="connsiteY2" fmla="*/ 76200 h 76227"/>
                <a:gd name="connsiteX3" fmla="*/ 292100 w 368300"/>
                <a:gd name="connsiteY3" fmla="*/ 63500 h 76227"/>
                <a:gd name="connsiteX4" fmla="*/ 368300 w 368300"/>
                <a:gd name="connsiteY4" fmla="*/ 0 h 76227"/>
                <a:gd name="connsiteX0" fmla="*/ 0 w 368300"/>
                <a:gd name="connsiteY0" fmla="*/ 66675 h 79401"/>
                <a:gd name="connsiteX1" fmla="*/ 79375 w 368300"/>
                <a:gd name="connsiteY1" fmla="*/ 9525 h 79401"/>
                <a:gd name="connsiteX2" fmla="*/ 171450 w 368300"/>
                <a:gd name="connsiteY2" fmla="*/ 79375 h 79401"/>
                <a:gd name="connsiteX3" fmla="*/ 292100 w 368300"/>
                <a:gd name="connsiteY3" fmla="*/ 63500 h 79401"/>
                <a:gd name="connsiteX4" fmla="*/ 368300 w 368300"/>
                <a:gd name="connsiteY4" fmla="*/ 0 h 79401"/>
                <a:gd name="connsiteX0" fmla="*/ 0 w 368300"/>
                <a:gd name="connsiteY0" fmla="*/ 66675 h 79401"/>
                <a:gd name="connsiteX1" fmla="*/ 79375 w 368300"/>
                <a:gd name="connsiteY1" fmla="*/ 9525 h 79401"/>
                <a:gd name="connsiteX2" fmla="*/ 171450 w 368300"/>
                <a:gd name="connsiteY2" fmla="*/ 79375 h 79401"/>
                <a:gd name="connsiteX3" fmla="*/ 292100 w 368300"/>
                <a:gd name="connsiteY3" fmla="*/ 31750 h 79401"/>
                <a:gd name="connsiteX4" fmla="*/ 368300 w 368300"/>
                <a:gd name="connsiteY4" fmla="*/ 0 h 79401"/>
                <a:gd name="connsiteX0" fmla="*/ 0 w 368300"/>
                <a:gd name="connsiteY0" fmla="*/ 66675 h 66688"/>
                <a:gd name="connsiteX1" fmla="*/ 79375 w 368300"/>
                <a:gd name="connsiteY1" fmla="*/ 9525 h 66688"/>
                <a:gd name="connsiteX2" fmla="*/ 171450 w 368300"/>
                <a:gd name="connsiteY2" fmla="*/ 50800 h 66688"/>
                <a:gd name="connsiteX3" fmla="*/ 292100 w 368300"/>
                <a:gd name="connsiteY3" fmla="*/ 31750 h 66688"/>
                <a:gd name="connsiteX4" fmla="*/ 368300 w 368300"/>
                <a:gd name="connsiteY4" fmla="*/ 0 h 66688"/>
                <a:gd name="connsiteX0" fmla="*/ 0 w 361950"/>
                <a:gd name="connsiteY0" fmla="*/ 60715 h 60728"/>
                <a:gd name="connsiteX1" fmla="*/ 79375 w 361950"/>
                <a:gd name="connsiteY1" fmla="*/ 3565 h 60728"/>
                <a:gd name="connsiteX2" fmla="*/ 171450 w 361950"/>
                <a:gd name="connsiteY2" fmla="*/ 44840 h 60728"/>
                <a:gd name="connsiteX3" fmla="*/ 292100 w 361950"/>
                <a:gd name="connsiteY3" fmla="*/ 25790 h 60728"/>
                <a:gd name="connsiteX4" fmla="*/ 361950 w 361950"/>
                <a:gd name="connsiteY4" fmla="*/ 390 h 60728"/>
                <a:gd name="connsiteX0" fmla="*/ 0 w 361950"/>
                <a:gd name="connsiteY0" fmla="*/ 65280 h 65293"/>
                <a:gd name="connsiteX1" fmla="*/ 79375 w 361950"/>
                <a:gd name="connsiteY1" fmla="*/ 8130 h 65293"/>
                <a:gd name="connsiteX2" fmla="*/ 177800 w 361950"/>
                <a:gd name="connsiteY2" fmla="*/ 43055 h 65293"/>
                <a:gd name="connsiteX3" fmla="*/ 292100 w 361950"/>
                <a:gd name="connsiteY3" fmla="*/ 30355 h 65293"/>
                <a:gd name="connsiteX4" fmla="*/ 361950 w 361950"/>
                <a:gd name="connsiteY4" fmla="*/ 4955 h 65293"/>
                <a:gd name="connsiteX0" fmla="*/ 0 w 361950"/>
                <a:gd name="connsiteY0" fmla="*/ 65280 h 65293"/>
                <a:gd name="connsiteX1" fmla="*/ 95250 w 361950"/>
                <a:gd name="connsiteY1" fmla="*/ 8130 h 65293"/>
                <a:gd name="connsiteX2" fmla="*/ 177800 w 361950"/>
                <a:gd name="connsiteY2" fmla="*/ 43055 h 65293"/>
                <a:gd name="connsiteX3" fmla="*/ 292100 w 361950"/>
                <a:gd name="connsiteY3" fmla="*/ 30355 h 65293"/>
                <a:gd name="connsiteX4" fmla="*/ 361950 w 361950"/>
                <a:gd name="connsiteY4" fmla="*/ 4955 h 65293"/>
                <a:gd name="connsiteX0" fmla="*/ 0 w 336550"/>
                <a:gd name="connsiteY0" fmla="*/ 52580 h 52597"/>
                <a:gd name="connsiteX1" fmla="*/ 69850 w 336550"/>
                <a:gd name="connsiteY1" fmla="*/ 8130 h 52597"/>
                <a:gd name="connsiteX2" fmla="*/ 152400 w 336550"/>
                <a:gd name="connsiteY2" fmla="*/ 43055 h 52597"/>
                <a:gd name="connsiteX3" fmla="*/ 266700 w 336550"/>
                <a:gd name="connsiteY3" fmla="*/ 30355 h 52597"/>
                <a:gd name="connsiteX4" fmla="*/ 336550 w 336550"/>
                <a:gd name="connsiteY4" fmla="*/ 4955 h 52597"/>
                <a:gd name="connsiteX0" fmla="*/ 0 w 336550"/>
                <a:gd name="connsiteY0" fmla="*/ 47625 h 48182"/>
                <a:gd name="connsiteX1" fmla="*/ 69850 w 336550"/>
                <a:gd name="connsiteY1" fmla="*/ 3175 h 48182"/>
                <a:gd name="connsiteX2" fmla="*/ 143421 w 336550"/>
                <a:gd name="connsiteY2" fmla="*/ 48141 h 48182"/>
                <a:gd name="connsiteX3" fmla="*/ 266700 w 336550"/>
                <a:gd name="connsiteY3" fmla="*/ 25400 h 48182"/>
                <a:gd name="connsiteX4" fmla="*/ 336550 w 336550"/>
                <a:gd name="connsiteY4" fmla="*/ 0 h 48182"/>
                <a:gd name="connsiteX0" fmla="*/ 0 w 336550"/>
                <a:gd name="connsiteY0" fmla="*/ 47625 h 48182"/>
                <a:gd name="connsiteX1" fmla="*/ 69850 w 336550"/>
                <a:gd name="connsiteY1" fmla="*/ 3175 h 48182"/>
                <a:gd name="connsiteX2" fmla="*/ 143421 w 336550"/>
                <a:gd name="connsiteY2" fmla="*/ 48141 h 48182"/>
                <a:gd name="connsiteX3" fmla="*/ 257720 w 336550"/>
                <a:gd name="connsiteY3" fmla="*/ 35441 h 48182"/>
                <a:gd name="connsiteX4" fmla="*/ 336550 w 336550"/>
                <a:gd name="connsiteY4" fmla="*/ 0 h 48182"/>
                <a:gd name="connsiteX0" fmla="*/ 0 w 323870"/>
                <a:gd name="connsiteY0" fmla="*/ 46918 h 47475"/>
                <a:gd name="connsiteX1" fmla="*/ 69850 w 323870"/>
                <a:gd name="connsiteY1" fmla="*/ 2468 h 47475"/>
                <a:gd name="connsiteX2" fmla="*/ 143421 w 323870"/>
                <a:gd name="connsiteY2" fmla="*/ 47434 h 47475"/>
                <a:gd name="connsiteX3" fmla="*/ 257720 w 323870"/>
                <a:gd name="connsiteY3" fmla="*/ 34734 h 47475"/>
                <a:gd name="connsiteX4" fmla="*/ 323870 w 323870"/>
                <a:gd name="connsiteY4" fmla="*/ 0 h 47475"/>
                <a:gd name="connsiteX0" fmla="*/ 0 w 323870"/>
                <a:gd name="connsiteY0" fmla="*/ 46918 h 47475"/>
                <a:gd name="connsiteX1" fmla="*/ 69850 w 323870"/>
                <a:gd name="connsiteY1" fmla="*/ 2468 h 47475"/>
                <a:gd name="connsiteX2" fmla="*/ 143421 w 323870"/>
                <a:gd name="connsiteY2" fmla="*/ 47434 h 47475"/>
                <a:gd name="connsiteX3" fmla="*/ 258074 w 323870"/>
                <a:gd name="connsiteY3" fmla="*/ 41074 h 47475"/>
                <a:gd name="connsiteX4" fmla="*/ 323870 w 323870"/>
                <a:gd name="connsiteY4" fmla="*/ 0 h 47475"/>
                <a:gd name="connsiteX0" fmla="*/ 0 w 314360"/>
                <a:gd name="connsiteY0" fmla="*/ 46388 h 46945"/>
                <a:gd name="connsiteX1" fmla="*/ 69850 w 314360"/>
                <a:gd name="connsiteY1" fmla="*/ 1938 h 46945"/>
                <a:gd name="connsiteX2" fmla="*/ 143421 w 314360"/>
                <a:gd name="connsiteY2" fmla="*/ 46904 h 46945"/>
                <a:gd name="connsiteX3" fmla="*/ 258074 w 314360"/>
                <a:gd name="connsiteY3" fmla="*/ 40544 h 46945"/>
                <a:gd name="connsiteX4" fmla="*/ 314360 w 314360"/>
                <a:gd name="connsiteY4" fmla="*/ 0 h 46945"/>
                <a:gd name="connsiteX0" fmla="*/ 0 w 314360"/>
                <a:gd name="connsiteY0" fmla="*/ 46388 h 46954"/>
                <a:gd name="connsiteX1" fmla="*/ 83060 w 314360"/>
                <a:gd name="connsiteY1" fmla="*/ 10741 h 46954"/>
                <a:gd name="connsiteX2" fmla="*/ 143421 w 314360"/>
                <a:gd name="connsiteY2" fmla="*/ 46904 h 46954"/>
                <a:gd name="connsiteX3" fmla="*/ 258074 w 314360"/>
                <a:gd name="connsiteY3" fmla="*/ 40544 h 46954"/>
                <a:gd name="connsiteX4" fmla="*/ 314360 w 314360"/>
                <a:gd name="connsiteY4" fmla="*/ 0 h 46954"/>
                <a:gd name="connsiteX0" fmla="*/ 0 w 314360"/>
                <a:gd name="connsiteY0" fmla="*/ 46388 h 46947"/>
                <a:gd name="connsiteX1" fmla="*/ 76366 w 314360"/>
                <a:gd name="connsiteY1" fmla="*/ 4754 h 46947"/>
                <a:gd name="connsiteX2" fmla="*/ 143421 w 314360"/>
                <a:gd name="connsiteY2" fmla="*/ 46904 h 46947"/>
                <a:gd name="connsiteX3" fmla="*/ 258074 w 314360"/>
                <a:gd name="connsiteY3" fmla="*/ 40544 h 46947"/>
                <a:gd name="connsiteX4" fmla="*/ 314360 w 314360"/>
                <a:gd name="connsiteY4" fmla="*/ 0 h 46947"/>
                <a:gd name="connsiteX0" fmla="*/ 0 w 298507"/>
                <a:gd name="connsiteY0" fmla="*/ 45504 h 46947"/>
                <a:gd name="connsiteX1" fmla="*/ 60513 w 298507"/>
                <a:gd name="connsiteY1" fmla="*/ 4754 h 46947"/>
                <a:gd name="connsiteX2" fmla="*/ 127568 w 298507"/>
                <a:gd name="connsiteY2" fmla="*/ 46904 h 46947"/>
                <a:gd name="connsiteX3" fmla="*/ 242221 w 298507"/>
                <a:gd name="connsiteY3" fmla="*/ 40544 h 46947"/>
                <a:gd name="connsiteX4" fmla="*/ 298507 w 298507"/>
                <a:gd name="connsiteY4" fmla="*/ 0 h 4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507" h="46947">
                  <a:moveTo>
                    <a:pt x="0" y="45504"/>
                  </a:moveTo>
                  <a:cubicBezTo>
                    <a:pt x="13229" y="46562"/>
                    <a:pt x="37230" y="3167"/>
                    <a:pt x="60513" y="4754"/>
                  </a:cubicBezTo>
                  <a:cubicBezTo>
                    <a:pt x="83796" y="6342"/>
                    <a:pt x="92114" y="48491"/>
                    <a:pt x="127568" y="46904"/>
                  </a:cubicBezTo>
                  <a:cubicBezTo>
                    <a:pt x="187893" y="-48875"/>
                    <a:pt x="204121" y="53244"/>
                    <a:pt x="242221" y="40544"/>
                  </a:cubicBezTo>
                  <a:cubicBezTo>
                    <a:pt x="267466" y="37739"/>
                    <a:pt x="273107" y="0"/>
                    <a:pt x="298507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pic>
        <p:nvPicPr>
          <p:cNvPr id="33" name="Graphic 32" descr="Blind">
            <a:extLst>
              <a:ext uri="{FF2B5EF4-FFF2-40B4-BE49-F238E27FC236}">
                <a16:creationId xmlns:a16="http://schemas.microsoft.com/office/drawing/2014/main" id="{3C118E2E-3BF0-4C4E-8D81-DA90FD5DD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9622" y="4771786"/>
            <a:ext cx="914400" cy="914400"/>
          </a:xfrm>
          <a:prstGeom prst="rect">
            <a:avLst/>
          </a:prstGeom>
        </p:spPr>
      </p:pic>
      <p:pic>
        <p:nvPicPr>
          <p:cNvPr id="34" name="Graphic 33" descr="DNA">
            <a:extLst>
              <a:ext uri="{FF2B5EF4-FFF2-40B4-BE49-F238E27FC236}">
                <a16:creationId xmlns:a16="http://schemas.microsoft.com/office/drawing/2014/main" id="{D4BF9B26-0EDD-48FF-B6BC-54AC7FF070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5694" y="3237723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D96B41B-667D-47D3-B474-2F767683911B}"/>
              </a:ext>
            </a:extLst>
          </p:cNvPr>
          <p:cNvSpPr txBox="1"/>
          <p:nvPr/>
        </p:nvSpPr>
        <p:spPr>
          <a:xfrm>
            <a:off x="5958346" y="3060567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/>
              <a:t>Skin alteration      </a:t>
            </a:r>
          </a:p>
          <a:p>
            <a:pPr algn="ctr"/>
            <a:r>
              <a:rPr lang="de-AT" sz="2400" dirty="0"/>
              <a:t>and cancer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85DCC4-011C-4EAD-94E6-D2C41E7AEC46}"/>
              </a:ext>
            </a:extLst>
          </p:cNvPr>
          <p:cNvSpPr txBox="1"/>
          <p:nvPr/>
        </p:nvSpPr>
        <p:spPr>
          <a:xfrm>
            <a:off x="7811623" y="3930218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/>
              <a:t>Cataracts: </a:t>
            </a:r>
          </a:p>
          <a:p>
            <a:pPr algn="ctr"/>
            <a:r>
              <a:rPr lang="de-AT" sz="2400" dirty="0"/>
              <a:t>blindness</a:t>
            </a:r>
          </a:p>
        </p:txBody>
      </p:sp>
      <p:pic>
        <p:nvPicPr>
          <p:cNvPr id="37" name="Graphic 36" descr="Medicine">
            <a:extLst>
              <a:ext uri="{FF2B5EF4-FFF2-40B4-BE49-F238E27FC236}">
                <a16:creationId xmlns:a16="http://schemas.microsoft.com/office/drawing/2014/main" id="{3E7CE2CF-B415-4C7A-8173-FFFCAB0254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42881" y="4720287"/>
            <a:ext cx="1026512" cy="914400"/>
          </a:xfrm>
          <a:prstGeom prst="rect">
            <a:avLst/>
          </a:prstGeom>
        </p:spPr>
      </p:pic>
      <p:pic>
        <p:nvPicPr>
          <p:cNvPr id="38" name="Graphic 37" descr="Needle">
            <a:extLst>
              <a:ext uri="{FF2B5EF4-FFF2-40B4-BE49-F238E27FC236}">
                <a16:creationId xmlns:a16="http://schemas.microsoft.com/office/drawing/2014/main" id="{552A58E4-7351-4DFF-9DD9-D6F0D9BBB1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11644" y="4704086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DB5749-9617-420C-9603-AFD7113F9E20}"/>
              </a:ext>
            </a:extLst>
          </p:cNvPr>
          <p:cNvSpPr txBox="1"/>
          <p:nvPr/>
        </p:nvSpPr>
        <p:spPr>
          <a:xfrm>
            <a:off x="9681772" y="3866127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/>
              <a:t>Drug </a:t>
            </a:r>
          </a:p>
          <a:p>
            <a:pPr algn="ctr"/>
            <a:r>
              <a:rPr lang="de-AT" sz="2400" dirty="0"/>
              <a:t>alteration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ABE580-3F97-4FEA-B75D-E49C2B6858A4}"/>
              </a:ext>
            </a:extLst>
          </p:cNvPr>
          <p:cNvSpPr/>
          <p:nvPr/>
        </p:nvSpPr>
        <p:spPr>
          <a:xfrm rot="19939998">
            <a:off x="3719477" y="3112496"/>
            <a:ext cx="1752600" cy="963638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50FC5E8-5A1A-4666-98B0-83BA6B77078E}"/>
              </a:ext>
            </a:extLst>
          </p:cNvPr>
          <p:cNvSpPr/>
          <p:nvPr/>
        </p:nvSpPr>
        <p:spPr>
          <a:xfrm rot="19939998">
            <a:off x="3726165" y="3099513"/>
            <a:ext cx="1752600" cy="963638"/>
          </a:xfrm>
          <a:prstGeom prst="ellipse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46A190-F82D-430E-8696-9C9389B4763C}"/>
              </a:ext>
            </a:extLst>
          </p:cNvPr>
          <p:cNvCxnSpPr/>
          <p:nvPr/>
        </p:nvCxnSpPr>
        <p:spPr>
          <a:xfrm flipV="1">
            <a:off x="1365662" y="2220686"/>
            <a:ext cx="1175657" cy="213756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6CF27F-7093-4508-9577-4ADD6792D990}"/>
              </a:ext>
            </a:extLst>
          </p:cNvPr>
          <p:cNvCxnSpPr>
            <a:cxnSpLocks/>
          </p:cNvCxnSpPr>
          <p:nvPr/>
        </p:nvCxnSpPr>
        <p:spPr>
          <a:xfrm flipV="1">
            <a:off x="2233914" y="2373086"/>
            <a:ext cx="459805" cy="72892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0FD310-2F4E-420F-A36B-8F9C3A8E80B5}"/>
              </a:ext>
            </a:extLst>
          </p:cNvPr>
          <p:cNvCxnSpPr>
            <a:cxnSpLocks/>
          </p:cNvCxnSpPr>
          <p:nvPr/>
        </p:nvCxnSpPr>
        <p:spPr>
          <a:xfrm flipH="1" flipV="1">
            <a:off x="1134319" y="1013826"/>
            <a:ext cx="223011" cy="72893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A127119-7560-4822-94E2-5ABC0AFE8FAF}"/>
              </a:ext>
            </a:extLst>
          </p:cNvPr>
          <p:cNvCxnSpPr/>
          <p:nvPr/>
        </p:nvCxnSpPr>
        <p:spPr>
          <a:xfrm flipV="1">
            <a:off x="1058257" y="1528448"/>
            <a:ext cx="1175657" cy="213756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B66425F-A071-4A80-BD0F-E07D30A97E0C}"/>
              </a:ext>
            </a:extLst>
          </p:cNvPr>
          <p:cNvSpPr txBox="1"/>
          <p:nvPr/>
        </p:nvSpPr>
        <p:spPr>
          <a:xfrm>
            <a:off x="265956" y="1566193"/>
            <a:ext cx="11834117" cy="452431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de-AT" sz="3600" dirty="0"/>
              <a:t>What mechanisms lead to different photoproducts in tyrosine?</a:t>
            </a:r>
          </a:p>
          <a:p>
            <a:pPr algn="ctr"/>
            <a:endParaRPr lang="de-AT" sz="3600" dirty="0"/>
          </a:p>
          <a:p>
            <a:pPr algn="ctr"/>
            <a:endParaRPr lang="de-AT" sz="3600" dirty="0"/>
          </a:p>
          <a:p>
            <a:pPr algn="ctr"/>
            <a:endParaRPr lang="de-AT" sz="3600" dirty="0"/>
          </a:p>
          <a:p>
            <a:pPr algn="ctr"/>
            <a:endParaRPr lang="de-AT" sz="3600" dirty="0"/>
          </a:p>
          <a:p>
            <a:pPr algn="ctr"/>
            <a:endParaRPr lang="de-AT" sz="3600" dirty="0"/>
          </a:p>
          <a:p>
            <a:pPr algn="ctr"/>
            <a:r>
              <a:rPr lang="de-AT" sz="3600" dirty="0">
                <a:sym typeface="Wingdings" panose="05000000000000000000" pitchFamily="2" charset="2"/>
              </a:rPr>
              <a:t>Goal: </a:t>
            </a:r>
            <a:r>
              <a:rPr lang="de-AT" sz="3600" dirty="0" err="1">
                <a:sym typeface="Wingdings" panose="05000000000000000000" pitchFamily="2" charset="2"/>
              </a:rPr>
              <a:t>complement</a:t>
            </a:r>
            <a:r>
              <a:rPr lang="de-AT" sz="3600" dirty="0">
                <a:sym typeface="Wingdings" panose="05000000000000000000" pitchFamily="2" charset="2"/>
              </a:rPr>
              <a:t> </a:t>
            </a:r>
            <a:r>
              <a:rPr lang="de-AT" sz="3600" dirty="0" err="1">
                <a:sym typeface="Wingdings" panose="05000000000000000000" pitchFamily="2" charset="2"/>
              </a:rPr>
              <a:t>experiments</a:t>
            </a:r>
            <a:r>
              <a:rPr lang="de-AT" sz="3600" dirty="0">
                <a:sym typeface="Wingdings" panose="05000000000000000000" pitchFamily="2" charset="2"/>
              </a:rPr>
              <a:t> and </a:t>
            </a:r>
            <a:r>
              <a:rPr lang="de-AT" sz="3600" dirty="0" err="1">
                <a:sym typeface="Wingdings" panose="05000000000000000000" pitchFamily="2" charset="2"/>
              </a:rPr>
              <a:t>shed</a:t>
            </a:r>
            <a:r>
              <a:rPr lang="de-AT" sz="3600" dirty="0">
                <a:sym typeface="Wingdings" panose="05000000000000000000" pitchFamily="2" charset="2"/>
              </a:rPr>
              <a:t> light on </a:t>
            </a:r>
            <a:r>
              <a:rPr lang="de-AT" sz="3600" dirty="0" err="1">
                <a:sym typeface="Wingdings" panose="05000000000000000000" pitchFamily="2" charset="2"/>
              </a:rPr>
              <a:t>the</a:t>
            </a:r>
            <a:r>
              <a:rPr lang="de-AT" sz="3600" dirty="0">
                <a:sym typeface="Wingdings" panose="05000000000000000000" pitchFamily="2" charset="2"/>
              </a:rPr>
              <a:t> </a:t>
            </a:r>
            <a:r>
              <a:rPr lang="de-AT" sz="3600" dirty="0" err="1">
                <a:sym typeface="Wingdings" panose="05000000000000000000" pitchFamily="2" charset="2"/>
              </a:rPr>
              <a:t>mechanisms</a:t>
            </a:r>
            <a:r>
              <a:rPr lang="de-AT" sz="3600" dirty="0">
                <a:sym typeface="Wingdings" panose="05000000000000000000" pitchFamily="2" charset="2"/>
              </a:rPr>
              <a:t> </a:t>
            </a:r>
            <a:r>
              <a:rPr lang="de-AT" sz="3600" dirty="0" err="1">
                <a:sym typeface="Wingdings" panose="05000000000000000000" pitchFamily="2" charset="2"/>
              </a:rPr>
              <a:t>of</a:t>
            </a:r>
            <a:r>
              <a:rPr lang="de-AT" sz="3600" dirty="0">
                <a:sym typeface="Wingdings" panose="05000000000000000000" pitchFamily="2" charset="2"/>
              </a:rPr>
              <a:t> </a:t>
            </a:r>
            <a:r>
              <a:rPr lang="de-AT" sz="3600" dirty="0" err="1">
                <a:sym typeface="Wingdings" panose="05000000000000000000" pitchFamily="2" charset="2"/>
              </a:rPr>
              <a:t>excited</a:t>
            </a:r>
            <a:r>
              <a:rPr lang="de-AT" sz="3600" dirty="0">
                <a:sym typeface="Wingdings" panose="05000000000000000000" pitchFamily="2" charset="2"/>
              </a:rPr>
              <a:t> </a:t>
            </a:r>
            <a:r>
              <a:rPr lang="de-AT" sz="3600" dirty="0" err="1">
                <a:sym typeface="Wingdings" panose="05000000000000000000" pitchFamily="2" charset="2"/>
              </a:rPr>
              <a:t>tyrosine</a:t>
            </a:r>
            <a:endParaRPr lang="de-AT" sz="36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0064BEC-B3DC-484F-862C-320337C99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 t="3113"/>
          <a:stretch>
            <a:fillRect/>
          </a:stretch>
        </p:blipFill>
        <p:spPr>
          <a:xfrm>
            <a:off x="3119363" y="2690573"/>
            <a:ext cx="3007847" cy="1773304"/>
          </a:xfrm>
          <a:prstGeom prst="rect">
            <a:avLst/>
          </a:prstGeom>
          <a:noFill/>
          <a:ln cap="flat"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7920966-B6CA-4F3A-A454-C1326137B47E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7081797" y="2678283"/>
            <a:ext cx="2320068" cy="1848535"/>
          </a:xfrm>
          <a:prstGeom prst="rect">
            <a:avLst/>
          </a:prstGeom>
          <a:noFill/>
          <a:ln cap="flat"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7" name="Equals 7">
            <a:extLst>
              <a:ext uri="{FF2B5EF4-FFF2-40B4-BE49-F238E27FC236}">
                <a16:creationId xmlns:a16="http://schemas.microsoft.com/office/drawing/2014/main" id="{E3C667EA-AE83-4DE4-919F-5019F59445F2}"/>
              </a:ext>
            </a:extLst>
          </p:cNvPr>
          <p:cNvSpPr/>
          <p:nvPr/>
        </p:nvSpPr>
        <p:spPr>
          <a:xfrm>
            <a:off x="6347313" y="3470138"/>
            <a:ext cx="513813" cy="3919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val 11760"/>
              <a:gd name="f9" fmla="+- 0 0 0"/>
              <a:gd name="f10" fmla="abs f3"/>
              <a:gd name="f11" fmla="abs f4"/>
              <a:gd name="f12" fmla="abs f5"/>
              <a:gd name="f13" fmla="*/ f9 f0 1"/>
              <a:gd name="f14" fmla="?: f10 f3 1"/>
              <a:gd name="f15" fmla="?: f11 f4 1"/>
              <a:gd name="f16" fmla="?: f12 f5 1"/>
              <a:gd name="f17" fmla="*/ f13 1 f2"/>
              <a:gd name="f18" fmla="*/ f14 1 21600"/>
              <a:gd name="f19" fmla="*/ f15 1 21600"/>
              <a:gd name="f20" fmla="*/ 21600 f14 1"/>
              <a:gd name="f21" fmla="*/ 21600 f15 1"/>
              <a:gd name="f22" fmla="+- f17 0 f1"/>
              <a:gd name="f23" fmla="min f19 f18"/>
              <a:gd name="f24" fmla="*/ f20 1 f16"/>
              <a:gd name="f25" fmla="*/ f21 1 f16"/>
              <a:gd name="f26" fmla="val f24"/>
              <a:gd name="f27" fmla="val f25"/>
              <a:gd name="f28" fmla="+- f27 0 f6"/>
              <a:gd name="f29" fmla="+- f26 0 f6"/>
              <a:gd name="f30" fmla="*/ f28 1 2"/>
              <a:gd name="f31" fmla="*/ f29 1 2"/>
              <a:gd name="f32" fmla="*/ f28 f7 1"/>
              <a:gd name="f33" fmla="*/ f28 f8 1"/>
              <a:gd name="f34" fmla="*/ f29 73490 1"/>
              <a:gd name="f35" fmla="+- f6 f30 0"/>
              <a:gd name="f36" fmla="+- f6 f31 0"/>
              <a:gd name="f37" fmla="*/ f32 1 100000"/>
              <a:gd name="f38" fmla="*/ f33 1 200000"/>
              <a:gd name="f39" fmla="*/ f34 1 200000"/>
              <a:gd name="f40" fmla="+- f35 0 f38"/>
              <a:gd name="f41" fmla="+- f35 f38 0"/>
              <a:gd name="f42" fmla="+- f36 0 f39"/>
              <a:gd name="f43" fmla="+- f36 f39 0"/>
              <a:gd name="f44" fmla="*/ f36 f23 1"/>
              <a:gd name="f45" fmla="+- f40 0 f37"/>
              <a:gd name="f46" fmla="+- f41 f37 0"/>
              <a:gd name="f47" fmla="*/ f42 f23 1"/>
              <a:gd name="f48" fmla="*/ f43 f23 1"/>
              <a:gd name="f49" fmla="*/ f40 f23 1"/>
              <a:gd name="f50" fmla="*/ f41 f23 1"/>
              <a:gd name="f51" fmla="+- f45 f40 0"/>
              <a:gd name="f52" fmla="+- f41 f46 0"/>
              <a:gd name="f53" fmla="*/ f45 f23 1"/>
              <a:gd name="f54" fmla="*/ f46 f23 1"/>
              <a:gd name="f55" fmla="*/ f51 1 2"/>
              <a:gd name="f56" fmla="*/ f52 1 2"/>
              <a:gd name="f57" fmla="*/ f55 f23 1"/>
              <a:gd name="f58" fmla="*/ f56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48" y="f57"/>
              </a:cxn>
              <a:cxn ang="f22">
                <a:pos x="f48" y="f58"/>
              </a:cxn>
              <a:cxn ang="f22">
                <a:pos x="f44" y="f54"/>
              </a:cxn>
              <a:cxn ang="f22">
                <a:pos x="f47" y="f57"/>
              </a:cxn>
              <a:cxn ang="f22">
                <a:pos x="f47" y="f58"/>
              </a:cxn>
              <a:cxn ang="f22">
                <a:pos x="f44" y="f53"/>
              </a:cxn>
            </a:cxnLst>
            <a:rect l="f47" t="f53" r="f48" b="f54"/>
            <a:pathLst>
              <a:path>
                <a:moveTo>
                  <a:pt x="f47" y="f53"/>
                </a:moveTo>
                <a:lnTo>
                  <a:pt x="f48" y="f53"/>
                </a:lnTo>
                <a:lnTo>
                  <a:pt x="f48" y="f49"/>
                </a:lnTo>
                <a:lnTo>
                  <a:pt x="f47" y="f49"/>
                </a:lnTo>
                <a:close/>
                <a:moveTo>
                  <a:pt x="f47" y="f50"/>
                </a:moveTo>
                <a:lnTo>
                  <a:pt x="f48" y="f50"/>
                </a:lnTo>
                <a:lnTo>
                  <a:pt x="f48" y="f54"/>
                </a:lnTo>
                <a:lnTo>
                  <a:pt x="f47" y="f54"/>
                </a:lnTo>
                <a:close/>
              </a:path>
            </a:pathLst>
          </a:custGeo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  <p:txBody>
          <a:bodyPr vert="horz" wrap="square" lIns="69127" tIns="34564" rIns="69127" bIns="34564" anchor="ctr" anchorCtr="1" compatLnSpc="0">
            <a:noAutofit/>
          </a:bodyPr>
          <a:lstStyle/>
          <a:p>
            <a:pPr algn="ctr" defTabSz="691286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61">
              <a:solidFill>
                <a:srgbClr val="000000"/>
              </a:solidFill>
              <a:latin typeface="Liberation Sans" pitchFamily="18"/>
              <a:ea typeface="Tahoma" pitchFamily="2"/>
              <a:cs typeface="Lohit Devanagari" pitchFamily="2"/>
            </a:endParaRPr>
          </a:p>
        </p:txBody>
      </p:sp>
      <p:pic>
        <p:nvPicPr>
          <p:cNvPr id="48" name="Graphic 47" descr="Question mark">
            <a:extLst>
              <a:ext uri="{FF2B5EF4-FFF2-40B4-BE49-F238E27FC236}">
                <a16:creationId xmlns:a16="http://schemas.microsoft.com/office/drawing/2014/main" id="{64BCE451-E9F1-400A-91B2-99E4CFD69E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65520" y="3134188"/>
            <a:ext cx="847038" cy="847038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3116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F8CF-B72F-46BD-B34E-78E2803C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tx1"/>
                </a:solidFill>
                <a:latin typeface="+mn-lt"/>
              </a:rPr>
              <a:t>Validation of roaming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2091FE17-A4A6-4302-8AF6-8403653EB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530" y="136525"/>
            <a:ext cx="5782906" cy="60322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25B71-8E6D-4888-8C83-A112346B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8265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F8CF-B72F-46BD-B34E-78E2803C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tx1"/>
                </a:solidFill>
                <a:latin typeface="+mn-lt"/>
              </a:rPr>
              <a:t>ML models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25B71-8E6D-4888-8C83-A112346B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31</a:t>
            </a:fld>
            <a:endParaRPr lang="de-AT"/>
          </a:p>
        </p:txBody>
      </p:sp>
      <p:pic>
        <p:nvPicPr>
          <p:cNvPr id="8" name="Content Placeholder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A73A836-0ECF-43B8-B447-694BE5A0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347"/>
          <a:stretch/>
        </p:blipFill>
        <p:spPr>
          <a:xfrm>
            <a:off x="1335271" y="1180007"/>
            <a:ext cx="10549532" cy="5121481"/>
          </a:xfrm>
        </p:spPr>
      </p:pic>
    </p:spTree>
    <p:extLst>
      <p:ext uri="{BB962C8B-B14F-4D97-AF65-F5344CB8AC3E}">
        <p14:creationId xmlns:p14="http://schemas.microsoft.com/office/powerpoint/2010/main" val="323745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F8CF-B72F-46BD-B34E-78E2803C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chemeClr val="tx1"/>
                </a:solidFill>
                <a:latin typeface="+mn-lt"/>
              </a:rPr>
              <a:t>ML models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25B71-8E6D-4888-8C83-A112346B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DB33F-E69F-4F29-8CAF-200BED12CAEF}" type="slidenum">
              <a:rPr lang="de-AT" smtClean="0"/>
              <a:t>32</a:t>
            </a:fld>
            <a:endParaRPr lang="de-AT"/>
          </a:p>
        </p:txBody>
      </p:sp>
      <p:pic>
        <p:nvPicPr>
          <p:cNvPr id="7" name="Content Placeholder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1332E7-79AC-4D19-96BD-F0D517EEC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8889" y="350712"/>
            <a:ext cx="7669553" cy="5826251"/>
          </a:xfrm>
        </p:spPr>
      </p:pic>
    </p:spTree>
    <p:extLst>
      <p:ext uri="{BB962C8B-B14F-4D97-AF65-F5344CB8AC3E}">
        <p14:creationId xmlns:p14="http://schemas.microsoft.com/office/powerpoint/2010/main" val="3827072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63733" y="2305782"/>
            <a:ext cx="5123882" cy="326350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Adaptive </a:t>
            </a:r>
            <a:r>
              <a:rPr lang="de-DE" dirty="0" err="1"/>
              <a:t>sampling</a:t>
            </a:r>
            <a:r>
              <a:rPr lang="de-DE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[1,2]</a:t>
            </a:r>
          </a:p>
          <a:p>
            <a:endParaRPr lang="de-DE" dirty="0"/>
          </a:p>
        </p:txBody>
      </p:sp>
      <p:grpSp>
        <p:nvGrpSpPr>
          <p:cNvPr id="34" name="Gruppieren 25">
            <a:extLst>
              <a:ext uri="{FF2B5EF4-FFF2-40B4-BE49-F238E27FC236}">
                <a16:creationId xmlns:a16="http://schemas.microsoft.com/office/drawing/2014/main" id="{BE00A4B5-025A-468E-B673-F9FED10529F0}"/>
              </a:ext>
            </a:extLst>
          </p:cNvPr>
          <p:cNvGrpSpPr/>
          <p:nvPr/>
        </p:nvGrpSpPr>
        <p:grpSpPr>
          <a:xfrm>
            <a:off x="6239637" y="2054851"/>
            <a:ext cx="3429025" cy="2170561"/>
            <a:chOff x="646817" y="1927196"/>
            <a:chExt cx="6962782" cy="4167757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5778FB44-3579-4BCD-9B8A-C59D5591B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3" t="27761" r="10022" b="9651"/>
            <a:stretch/>
          </p:blipFill>
          <p:spPr>
            <a:xfrm>
              <a:off x="646817" y="3160683"/>
              <a:ext cx="5958699" cy="2934270"/>
            </a:xfrm>
            <a:prstGeom prst="rect">
              <a:avLst/>
            </a:prstGeom>
          </p:spPr>
        </p:pic>
        <p:pic>
          <p:nvPicPr>
            <p:cNvPr id="39" name="Picture 15">
              <a:extLst>
                <a:ext uri="{FF2B5EF4-FFF2-40B4-BE49-F238E27FC236}">
                  <a16:creationId xmlns:a16="http://schemas.microsoft.com/office/drawing/2014/main" id="{B8A8E506-37ED-4BEC-A68A-BBC772E7E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0" t="12098" r="9463" b="24478"/>
            <a:stretch/>
          </p:blipFill>
          <p:spPr>
            <a:xfrm>
              <a:off x="998885" y="1927196"/>
              <a:ext cx="6610714" cy="2685491"/>
            </a:xfrm>
            <a:prstGeom prst="rect">
              <a:avLst/>
            </a:prstGeom>
          </p:spPr>
        </p:pic>
      </p:grpSp>
      <p:sp>
        <p:nvSpPr>
          <p:cNvPr id="35" name="Ellipse 20">
            <a:extLst>
              <a:ext uri="{FF2B5EF4-FFF2-40B4-BE49-F238E27FC236}">
                <a16:creationId xmlns:a16="http://schemas.microsoft.com/office/drawing/2014/main" id="{11E9D9C8-7ADD-4AF6-8EC7-296FF0D7C898}"/>
              </a:ext>
            </a:extLst>
          </p:cNvPr>
          <p:cNvSpPr/>
          <p:nvPr/>
        </p:nvSpPr>
        <p:spPr>
          <a:xfrm>
            <a:off x="7147093" y="2633505"/>
            <a:ext cx="1210449" cy="1001645"/>
          </a:xfrm>
          <a:prstGeom prst="ellipse">
            <a:avLst/>
          </a:prstGeom>
          <a:solidFill>
            <a:schemeClr val="bg2">
              <a:lumMod val="90000"/>
              <a:alpha val="28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sp>
        <p:nvSpPr>
          <p:cNvPr id="36" name="Multiplikationszeichen 17">
            <a:extLst>
              <a:ext uri="{FF2B5EF4-FFF2-40B4-BE49-F238E27FC236}">
                <a16:creationId xmlns:a16="http://schemas.microsoft.com/office/drawing/2014/main" id="{8063ED8F-D3DB-4BC1-AB51-2EA069C8DAFA}"/>
              </a:ext>
            </a:extLst>
          </p:cNvPr>
          <p:cNvSpPr/>
          <p:nvPr/>
        </p:nvSpPr>
        <p:spPr>
          <a:xfrm>
            <a:off x="8329540" y="2632170"/>
            <a:ext cx="537374" cy="537108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pic>
        <p:nvPicPr>
          <p:cNvPr id="37" name="Grafik 9">
            <a:extLst>
              <a:ext uri="{FF2B5EF4-FFF2-40B4-BE49-F238E27FC236}">
                <a16:creationId xmlns:a16="http://schemas.microsoft.com/office/drawing/2014/main" id="{017B1639-45A2-45EA-888E-8BFA75D6A5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04" y="2176532"/>
            <a:ext cx="1767675" cy="143774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E49EE6-5964-4C14-A65F-5205EFA3BEA6}"/>
              </a:ext>
            </a:extLst>
          </p:cNvPr>
          <p:cNvCxnSpPr>
            <a:cxnSpLocks/>
          </p:cNvCxnSpPr>
          <p:nvPr/>
        </p:nvCxnSpPr>
        <p:spPr>
          <a:xfrm>
            <a:off x="5219637" y="2675695"/>
            <a:ext cx="12447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lowchart: Manual Operation 4">
            <a:extLst>
              <a:ext uri="{FF2B5EF4-FFF2-40B4-BE49-F238E27FC236}">
                <a16:creationId xmlns:a16="http://schemas.microsoft.com/office/drawing/2014/main" id="{B0433539-3183-472B-8B0A-80B1A61188E3}"/>
              </a:ext>
            </a:extLst>
          </p:cNvPr>
          <p:cNvSpPr/>
          <p:nvPr/>
        </p:nvSpPr>
        <p:spPr>
          <a:xfrm rot="1335917" flipV="1">
            <a:off x="6861512" y="2910924"/>
            <a:ext cx="2845311" cy="329266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1642"/>
              <a:gd name="connsiteX1" fmla="*/ 10000 w 10000"/>
              <a:gd name="connsiteY1" fmla="*/ 0 h 11642"/>
              <a:gd name="connsiteX2" fmla="*/ 8000 w 10000"/>
              <a:gd name="connsiteY2" fmla="*/ 10000 h 11642"/>
              <a:gd name="connsiteX3" fmla="*/ 3520 w 10000"/>
              <a:gd name="connsiteY3" fmla="*/ 11642 h 11642"/>
              <a:gd name="connsiteX4" fmla="*/ 0 w 10000"/>
              <a:gd name="connsiteY4" fmla="*/ 0 h 11642"/>
              <a:gd name="connsiteX0" fmla="*/ 0 w 10000"/>
              <a:gd name="connsiteY0" fmla="*/ 0 h 11735"/>
              <a:gd name="connsiteX1" fmla="*/ 10000 w 10000"/>
              <a:gd name="connsiteY1" fmla="*/ 0 h 11735"/>
              <a:gd name="connsiteX2" fmla="*/ 5589 w 10000"/>
              <a:gd name="connsiteY2" fmla="*/ 11735 h 11735"/>
              <a:gd name="connsiteX3" fmla="*/ 3520 w 10000"/>
              <a:gd name="connsiteY3" fmla="*/ 11642 h 11735"/>
              <a:gd name="connsiteX4" fmla="*/ 0 w 10000"/>
              <a:gd name="connsiteY4" fmla="*/ 0 h 11735"/>
              <a:gd name="connsiteX0" fmla="*/ 0 w 8338"/>
              <a:gd name="connsiteY0" fmla="*/ 768 h 11735"/>
              <a:gd name="connsiteX1" fmla="*/ 8338 w 8338"/>
              <a:gd name="connsiteY1" fmla="*/ 0 h 11735"/>
              <a:gd name="connsiteX2" fmla="*/ 3927 w 8338"/>
              <a:gd name="connsiteY2" fmla="*/ 11735 h 11735"/>
              <a:gd name="connsiteX3" fmla="*/ 1858 w 8338"/>
              <a:gd name="connsiteY3" fmla="*/ 11642 h 11735"/>
              <a:gd name="connsiteX4" fmla="*/ 0 w 8338"/>
              <a:gd name="connsiteY4" fmla="*/ 768 h 11735"/>
              <a:gd name="connsiteX0" fmla="*/ 0 w 10338"/>
              <a:gd name="connsiteY0" fmla="*/ 410 h 10000"/>
              <a:gd name="connsiteX1" fmla="*/ 10338 w 10338"/>
              <a:gd name="connsiteY1" fmla="*/ 0 h 10000"/>
              <a:gd name="connsiteX2" fmla="*/ 5048 w 10338"/>
              <a:gd name="connsiteY2" fmla="*/ 10000 h 10000"/>
              <a:gd name="connsiteX3" fmla="*/ 2566 w 10338"/>
              <a:gd name="connsiteY3" fmla="*/ 9921 h 10000"/>
              <a:gd name="connsiteX4" fmla="*/ 0 w 10338"/>
              <a:gd name="connsiteY4" fmla="*/ 410 h 10000"/>
              <a:gd name="connsiteX0" fmla="*/ 0 w 8616"/>
              <a:gd name="connsiteY0" fmla="*/ 473 h 10063"/>
              <a:gd name="connsiteX1" fmla="*/ 8616 w 8616"/>
              <a:gd name="connsiteY1" fmla="*/ 0 h 10063"/>
              <a:gd name="connsiteX2" fmla="*/ 5048 w 8616"/>
              <a:gd name="connsiteY2" fmla="*/ 10063 h 10063"/>
              <a:gd name="connsiteX3" fmla="*/ 2566 w 8616"/>
              <a:gd name="connsiteY3" fmla="*/ 9984 h 10063"/>
              <a:gd name="connsiteX4" fmla="*/ 0 w 8616"/>
              <a:gd name="connsiteY4" fmla="*/ 473 h 10063"/>
              <a:gd name="connsiteX0" fmla="*/ 0 w 7627"/>
              <a:gd name="connsiteY0" fmla="*/ 194 h 9724"/>
              <a:gd name="connsiteX1" fmla="*/ 7627 w 7627"/>
              <a:gd name="connsiteY1" fmla="*/ 0 h 9724"/>
              <a:gd name="connsiteX2" fmla="*/ 5859 w 7627"/>
              <a:gd name="connsiteY2" fmla="*/ 9724 h 9724"/>
              <a:gd name="connsiteX3" fmla="*/ 2978 w 7627"/>
              <a:gd name="connsiteY3" fmla="*/ 9645 h 9724"/>
              <a:gd name="connsiteX4" fmla="*/ 0 w 7627"/>
              <a:gd name="connsiteY4" fmla="*/ 194 h 9724"/>
              <a:gd name="connsiteX0" fmla="*/ 0 w 7763"/>
              <a:gd name="connsiteY0" fmla="*/ 0 h 10110"/>
              <a:gd name="connsiteX1" fmla="*/ 7763 w 7763"/>
              <a:gd name="connsiteY1" fmla="*/ 110 h 10110"/>
              <a:gd name="connsiteX2" fmla="*/ 5445 w 7763"/>
              <a:gd name="connsiteY2" fmla="*/ 10110 h 10110"/>
              <a:gd name="connsiteX3" fmla="*/ 1668 w 7763"/>
              <a:gd name="connsiteY3" fmla="*/ 10029 h 10110"/>
              <a:gd name="connsiteX4" fmla="*/ 0 w 7763"/>
              <a:gd name="connsiteY4" fmla="*/ 0 h 10110"/>
              <a:gd name="connsiteX0" fmla="*/ 0 w 9767"/>
              <a:gd name="connsiteY0" fmla="*/ 691 h 9891"/>
              <a:gd name="connsiteX1" fmla="*/ 9767 w 9767"/>
              <a:gd name="connsiteY1" fmla="*/ 0 h 9891"/>
              <a:gd name="connsiteX2" fmla="*/ 6781 w 9767"/>
              <a:gd name="connsiteY2" fmla="*/ 9891 h 9891"/>
              <a:gd name="connsiteX3" fmla="*/ 1916 w 9767"/>
              <a:gd name="connsiteY3" fmla="*/ 9811 h 9891"/>
              <a:gd name="connsiteX4" fmla="*/ 0 w 9767"/>
              <a:gd name="connsiteY4" fmla="*/ 691 h 9891"/>
              <a:gd name="connsiteX0" fmla="*/ 0 w 10019"/>
              <a:gd name="connsiteY0" fmla="*/ 577 h 9878"/>
              <a:gd name="connsiteX1" fmla="*/ 10019 w 10019"/>
              <a:gd name="connsiteY1" fmla="*/ 0 h 9878"/>
              <a:gd name="connsiteX2" fmla="*/ 6943 w 10019"/>
              <a:gd name="connsiteY2" fmla="*/ 9878 h 9878"/>
              <a:gd name="connsiteX3" fmla="*/ 1962 w 10019"/>
              <a:gd name="connsiteY3" fmla="*/ 9797 h 9878"/>
              <a:gd name="connsiteX4" fmla="*/ 0 w 10019"/>
              <a:gd name="connsiteY4" fmla="*/ 577 h 9878"/>
              <a:gd name="connsiteX0" fmla="*/ 0 w 11070"/>
              <a:gd name="connsiteY0" fmla="*/ 534 h 10000"/>
              <a:gd name="connsiteX1" fmla="*/ 11070 w 11070"/>
              <a:gd name="connsiteY1" fmla="*/ 0 h 10000"/>
              <a:gd name="connsiteX2" fmla="*/ 8000 w 11070"/>
              <a:gd name="connsiteY2" fmla="*/ 10000 h 10000"/>
              <a:gd name="connsiteX3" fmla="*/ 3028 w 11070"/>
              <a:gd name="connsiteY3" fmla="*/ 9918 h 10000"/>
              <a:gd name="connsiteX4" fmla="*/ 0 w 11070"/>
              <a:gd name="connsiteY4" fmla="*/ 534 h 10000"/>
              <a:gd name="connsiteX0" fmla="*/ 0 w 11410"/>
              <a:gd name="connsiteY0" fmla="*/ 468 h 10000"/>
              <a:gd name="connsiteX1" fmla="*/ 11410 w 11410"/>
              <a:gd name="connsiteY1" fmla="*/ 0 h 10000"/>
              <a:gd name="connsiteX2" fmla="*/ 8340 w 11410"/>
              <a:gd name="connsiteY2" fmla="*/ 10000 h 10000"/>
              <a:gd name="connsiteX3" fmla="*/ 3368 w 11410"/>
              <a:gd name="connsiteY3" fmla="*/ 9918 h 10000"/>
              <a:gd name="connsiteX4" fmla="*/ 0 w 11410"/>
              <a:gd name="connsiteY4" fmla="*/ 468 h 10000"/>
              <a:gd name="connsiteX0" fmla="*/ 0 w 11410"/>
              <a:gd name="connsiteY0" fmla="*/ 468 h 10227"/>
              <a:gd name="connsiteX1" fmla="*/ 11410 w 11410"/>
              <a:gd name="connsiteY1" fmla="*/ 0 h 10227"/>
              <a:gd name="connsiteX2" fmla="*/ 8340 w 11410"/>
              <a:gd name="connsiteY2" fmla="*/ 10000 h 10227"/>
              <a:gd name="connsiteX3" fmla="*/ 3416 w 11410"/>
              <a:gd name="connsiteY3" fmla="*/ 10227 h 10227"/>
              <a:gd name="connsiteX4" fmla="*/ 0 w 11410"/>
              <a:gd name="connsiteY4" fmla="*/ 468 h 10227"/>
              <a:gd name="connsiteX0" fmla="*/ 0 w 11790"/>
              <a:gd name="connsiteY0" fmla="*/ 612 h 10227"/>
              <a:gd name="connsiteX1" fmla="*/ 11790 w 11790"/>
              <a:gd name="connsiteY1" fmla="*/ 0 h 10227"/>
              <a:gd name="connsiteX2" fmla="*/ 8720 w 11790"/>
              <a:gd name="connsiteY2" fmla="*/ 10000 h 10227"/>
              <a:gd name="connsiteX3" fmla="*/ 3796 w 11790"/>
              <a:gd name="connsiteY3" fmla="*/ 10227 h 10227"/>
              <a:gd name="connsiteX4" fmla="*/ 0 w 11790"/>
              <a:gd name="connsiteY4" fmla="*/ 612 h 10227"/>
              <a:gd name="connsiteX0" fmla="*/ 0 w 11509"/>
              <a:gd name="connsiteY0" fmla="*/ 536 h 10151"/>
              <a:gd name="connsiteX1" fmla="*/ 11509 w 11509"/>
              <a:gd name="connsiteY1" fmla="*/ 0 h 10151"/>
              <a:gd name="connsiteX2" fmla="*/ 8720 w 11509"/>
              <a:gd name="connsiteY2" fmla="*/ 9924 h 10151"/>
              <a:gd name="connsiteX3" fmla="*/ 3796 w 11509"/>
              <a:gd name="connsiteY3" fmla="*/ 10151 h 10151"/>
              <a:gd name="connsiteX4" fmla="*/ 0 w 11509"/>
              <a:gd name="connsiteY4" fmla="*/ 536 h 10151"/>
              <a:gd name="connsiteX0" fmla="*/ 0 w 12785"/>
              <a:gd name="connsiteY0" fmla="*/ 0 h 9615"/>
              <a:gd name="connsiteX1" fmla="*/ 12785 w 12785"/>
              <a:gd name="connsiteY1" fmla="*/ 470 h 9615"/>
              <a:gd name="connsiteX2" fmla="*/ 8720 w 12785"/>
              <a:gd name="connsiteY2" fmla="*/ 9388 h 9615"/>
              <a:gd name="connsiteX3" fmla="*/ 3796 w 12785"/>
              <a:gd name="connsiteY3" fmla="*/ 9615 h 9615"/>
              <a:gd name="connsiteX4" fmla="*/ 0 w 12785"/>
              <a:gd name="connsiteY4" fmla="*/ 0 h 9615"/>
              <a:gd name="connsiteX0" fmla="*/ 0 w 12419"/>
              <a:gd name="connsiteY0" fmla="*/ 0 h 10000"/>
              <a:gd name="connsiteX1" fmla="*/ 12419 w 12419"/>
              <a:gd name="connsiteY1" fmla="*/ 597 h 10000"/>
              <a:gd name="connsiteX2" fmla="*/ 6820 w 12419"/>
              <a:gd name="connsiteY2" fmla="*/ 9764 h 10000"/>
              <a:gd name="connsiteX3" fmla="*/ 2969 w 12419"/>
              <a:gd name="connsiteY3" fmla="*/ 10000 h 10000"/>
              <a:gd name="connsiteX4" fmla="*/ 0 w 12419"/>
              <a:gd name="connsiteY4" fmla="*/ 0 h 10000"/>
              <a:gd name="connsiteX0" fmla="*/ 0 w 12461"/>
              <a:gd name="connsiteY0" fmla="*/ 0 h 9969"/>
              <a:gd name="connsiteX1" fmla="*/ 12461 w 12461"/>
              <a:gd name="connsiteY1" fmla="*/ 566 h 9969"/>
              <a:gd name="connsiteX2" fmla="*/ 6862 w 12461"/>
              <a:gd name="connsiteY2" fmla="*/ 9733 h 9969"/>
              <a:gd name="connsiteX3" fmla="*/ 3011 w 12461"/>
              <a:gd name="connsiteY3" fmla="*/ 9969 h 9969"/>
              <a:gd name="connsiteX4" fmla="*/ 0 w 12461"/>
              <a:gd name="connsiteY4" fmla="*/ 0 h 9969"/>
              <a:gd name="connsiteX0" fmla="*/ 0 w 9921"/>
              <a:gd name="connsiteY0" fmla="*/ 0 h 9946"/>
              <a:gd name="connsiteX1" fmla="*/ 9921 w 9921"/>
              <a:gd name="connsiteY1" fmla="*/ 514 h 9946"/>
              <a:gd name="connsiteX2" fmla="*/ 5428 w 9921"/>
              <a:gd name="connsiteY2" fmla="*/ 9709 h 9946"/>
              <a:gd name="connsiteX3" fmla="*/ 2337 w 9921"/>
              <a:gd name="connsiteY3" fmla="*/ 9946 h 9946"/>
              <a:gd name="connsiteX4" fmla="*/ 0 w 9921"/>
              <a:gd name="connsiteY4" fmla="*/ 0 h 9946"/>
              <a:gd name="connsiteX0" fmla="*/ 0 w 9332"/>
              <a:gd name="connsiteY0" fmla="*/ 0 h 9949"/>
              <a:gd name="connsiteX1" fmla="*/ 9332 w 9332"/>
              <a:gd name="connsiteY1" fmla="*/ 466 h 9949"/>
              <a:gd name="connsiteX2" fmla="*/ 4803 w 9332"/>
              <a:gd name="connsiteY2" fmla="*/ 9711 h 9949"/>
              <a:gd name="connsiteX3" fmla="*/ 1688 w 9332"/>
              <a:gd name="connsiteY3" fmla="*/ 9949 h 9949"/>
              <a:gd name="connsiteX4" fmla="*/ 0 w 9332"/>
              <a:gd name="connsiteY4" fmla="*/ 0 h 9949"/>
              <a:gd name="connsiteX0" fmla="*/ 0 w 10403"/>
              <a:gd name="connsiteY0" fmla="*/ 0 h 10036"/>
              <a:gd name="connsiteX1" fmla="*/ 10403 w 10403"/>
              <a:gd name="connsiteY1" fmla="*/ 504 h 10036"/>
              <a:gd name="connsiteX2" fmla="*/ 5550 w 10403"/>
              <a:gd name="connsiteY2" fmla="*/ 9797 h 10036"/>
              <a:gd name="connsiteX3" fmla="*/ 2212 w 10403"/>
              <a:gd name="connsiteY3" fmla="*/ 10036 h 10036"/>
              <a:gd name="connsiteX4" fmla="*/ 0 w 10403"/>
              <a:gd name="connsiteY4" fmla="*/ 0 h 10036"/>
              <a:gd name="connsiteX0" fmla="*/ 0 w 10403"/>
              <a:gd name="connsiteY0" fmla="*/ 0 h 10242"/>
              <a:gd name="connsiteX1" fmla="*/ 10403 w 10403"/>
              <a:gd name="connsiteY1" fmla="*/ 504 h 10242"/>
              <a:gd name="connsiteX2" fmla="*/ 5350 w 10403"/>
              <a:gd name="connsiteY2" fmla="*/ 10242 h 10242"/>
              <a:gd name="connsiteX3" fmla="*/ 2212 w 10403"/>
              <a:gd name="connsiteY3" fmla="*/ 10036 h 10242"/>
              <a:gd name="connsiteX4" fmla="*/ 0 w 10403"/>
              <a:gd name="connsiteY4" fmla="*/ 0 h 10242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2212 w 10403"/>
              <a:gd name="connsiteY3" fmla="*/ 10036 h 10230"/>
              <a:gd name="connsiteX4" fmla="*/ 0 w 10403"/>
              <a:gd name="connsiteY4" fmla="*/ 0 h 10230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1311 w 10403"/>
              <a:gd name="connsiteY3" fmla="*/ 9960 h 10230"/>
              <a:gd name="connsiteX4" fmla="*/ 0 w 10403"/>
              <a:gd name="connsiteY4" fmla="*/ 0 h 10230"/>
              <a:gd name="connsiteX0" fmla="*/ 0 w 10403"/>
              <a:gd name="connsiteY0" fmla="*/ 0 h 9960"/>
              <a:gd name="connsiteX1" fmla="*/ 10403 w 10403"/>
              <a:gd name="connsiteY1" fmla="*/ 504 h 9960"/>
              <a:gd name="connsiteX2" fmla="*/ 4435 w 10403"/>
              <a:gd name="connsiteY2" fmla="*/ 9306 h 9960"/>
              <a:gd name="connsiteX3" fmla="*/ 1311 w 10403"/>
              <a:gd name="connsiteY3" fmla="*/ 9960 h 9960"/>
              <a:gd name="connsiteX4" fmla="*/ 0 w 10403"/>
              <a:gd name="connsiteY4" fmla="*/ 0 h 9960"/>
              <a:gd name="connsiteX0" fmla="*/ 0 w 10000"/>
              <a:gd name="connsiteY0" fmla="*/ 0 h 9343"/>
              <a:gd name="connsiteX1" fmla="*/ 10000 w 10000"/>
              <a:gd name="connsiteY1" fmla="*/ 506 h 9343"/>
              <a:gd name="connsiteX2" fmla="*/ 4263 w 10000"/>
              <a:gd name="connsiteY2" fmla="*/ 9343 h 9343"/>
              <a:gd name="connsiteX3" fmla="*/ 2811 w 10000"/>
              <a:gd name="connsiteY3" fmla="*/ 9198 h 9343"/>
              <a:gd name="connsiteX4" fmla="*/ 0 w 10000"/>
              <a:gd name="connsiteY4" fmla="*/ 0 h 9343"/>
              <a:gd name="connsiteX0" fmla="*/ 0 w 10000"/>
              <a:gd name="connsiteY0" fmla="*/ 0 h 10000"/>
              <a:gd name="connsiteX1" fmla="*/ 10000 w 10000"/>
              <a:gd name="connsiteY1" fmla="*/ 542 h 10000"/>
              <a:gd name="connsiteX2" fmla="*/ 4263 w 10000"/>
              <a:gd name="connsiteY2" fmla="*/ 10000 h 10000"/>
              <a:gd name="connsiteX3" fmla="*/ 2863 w 10000"/>
              <a:gd name="connsiteY3" fmla="*/ 9902 h 10000"/>
              <a:gd name="connsiteX4" fmla="*/ 0 w 10000"/>
              <a:gd name="connsiteY4" fmla="*/ 0 h 10000"/>
              <a:gd name="connsiteX0" fmla="*/ 0 w 8890"/>
              <a:gd name="connsiteY0" fmla="*/ 4004 h 9458"/>
              <a:gd name="connsiteX1" fmla="*/ 8890 w 8890"/>
              <a:gd name="connsiteY1" fmla="*/ 0 h 9458"/>
              <a:gd name="connsiteX2" fmla="*/ 3153 w 8890"/>
              <a:gd name="connsiteY2" fmla="*/ 9458 h 9458"/>
              <a:gd name="connsiteX3" fmla="*/ 1753 w 8890"/>
              <a:gd name="connsiteY3" fmla="*/ 9360 h 9458"/>
              <a:gd name="connsiteX4" fmla="*/ 0 w 8890"/>
              <a:gd name="connsiteY4" fmla="*/ 4004 h 9458"/>
              <a:gd name="connsiteX0" fmla="*/ 0 w 7356"/>
              <a:gd name="connsiteY0" fmla="*/ 0 h 5767"/>
              <a:gd name="connsiteX1" fmla="*/ 7356 w 7356"/>
              <a:gd name="connsiteY1" fmla="*/ 417 h 5767"/>
              <a:gd name="connsiteX2" fmla="*/ 3547 w 7356"/>
              <a:gd name="connsiteY2" fmla="*/ 5767 h 5767"/>
              <a:gd name="connsiteX3" fmla="*/ 1972 w 7356"/>
              <a:gd name="connsiteY3" fmla="*/ 5663 h 5767"/>
              <a:gd name="connsiteX4" fmla="*/ 0 w 7356"/>
              <a:gd name="connsiteY4" fmla="*/ 0 h 5767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2720 w 10039"/>
              <a:gd name="connsiteY3" fmla="*/ 10051 h 10231"/>
              <a:gd name="connsiteX4" fmla="*/ 0 w 10039"/>
              <a:gd name="connsiteY4" fmla="*/ 0 h 10231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3418 w 10039"/>
              <a:gd name="connsiteY3" fmla="*/ 9959 h 10231"/>
              <a:gd name="connsiteX4" fmla="*/ 0 w 10039"/>
              <a:gd name="connsiteY4" fmla="*/ 0 h 10231"/>
              <a:gd name="connsiteX0" fmla="*/ 0 w 10039"/>
              <a:gd name="connsiteY0" fmla="*/ 0 h 10126"/>
              <a:gd name="connsiteX1" fmla="*/ 10039 w 10039"/>
              <a:gd name="connsiteY1" fmla="*/ 954 h 10126"/>
              <a:gd name="connsiteX2" fmla="*/ 4783 w 10039"/>
              <a:gd name="connsiteY2" fmla="*/ 10126 h 10126"/>
              <a:gd name="connsiteX3" fmla="*/ 3418 w 10039"/>
              <a:gd name="connsiteY3" fmla="*/ 9959 h 10126"/>
              <a:gd name="connsiteX4" fmla="*/ 0 w 10039"/>
              <a:gd name="connsiteY4" fmla="*/ 0 h 10126"/>
              <a:gd name="connsiteX0" fmla="*/ 0 w 10039"/>
              <a:gd name="connsiteY0" fmla="*/ 0 h 9995"/>
              <a:gd name="connsiteX1" fmla="*/ 10039 w 10039"/>
              <a:gd name="connsiteY1" fmla="*/ 954 h 9995"/>
              <a:gd name="connsiteX2" fmla="*/ 4422 w 10039"/>
              <a:gd name="connsiteY2" fmla="*/ 9995 h 9995"/>
              <a:gd name="connsiteX3" fmla="*/ 3418 w 10039"/>
              <a:gd name="connsiteY3" fmla="*/ 9959 h 9995"/>
              <a:gd name="connsiteX4" fmla="*/ 0 w 10039"/>
              <a:gd name="connsiteY4" fmla="*/ 0 h 9995"/>
              <a:gd name="connsiteX0" fmla="*/ 0 w 10000"/>
              <a:gd name="connsiteY0" fmla="*/ 0 h 10000"/>
              <a:gd name="connsiteX1" fmla="*/ 10000 w 10000"/>
              <a:gd name="connsiteY1" fmla="*/ 954 h 10000"/>
              <a:gd name="connsiteX2" fmla="*/ 4405 w 10000"/>
              <a:gd name="connsiteY2" fmla="*/ 10000 h 10000"/>
              <a:gd name="connsiteX3" fmla="*/ 3735 w 10000"/>
              <a:gd name="connsiteY3" fmla="*/ 9835 h 10000"/>
              <a:gd name="connsiteX4" fmla="*/ 0 w 10000"/>
              <a:gd name="connsiteY4" fmla="*/ 0 h 10000"/>
              <a:gd name="connsiteX0" fmla="*/ 0 w 10000"/>
              <a:gd name="connsiteY0" fmla="*/ 0 h 9908"/>
              <a:gd name="connsiteX1" fmla="*/ 10000 w 10000"/>
              <a:gd name="connsiteY1" fmla="*/ 954 h 9908"/>
              <a:gd name="connsiteX2" fmla="*/ 4140 w 10000"/>
              <a:gd name="connsiteY2" fmla="*/ 9908 h 9908"/>
              <a:gd name="connsiteX3" fmla="*/ 3735 w 10000"/>
              <a:gd name="connsiteY3" fmla="*/ 9835 h 9908"/>
              <a:gd name="connsiteX4" fmla="*/ 0 w 10000"/>
              <a:gd name="connsiteY4" fmla="*/ 0 h 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08">
                <a:moveTo>
                  <a:pt x="0" y="0"/>
                </a:moveTo>
                <a:lnTo>
                  <a:pt x="10000" y="954"/>
                </a:lnTo>
                <a:lnTo>
                  <a:pt x="4140" y="9908"/>
                </a:lnTo>
                <a:lnTo>
                  <a:pt x="3735" y="98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CC9132-2DCF-4BEF-B930-98211FD0949D}"/>
              </a:ext>
            </a:extLst>
          </p:cNvPr>
          <p:cNvSpPr txBox="1"/>
          <p:nvPr/>
        </p:nvSpPr>
        <p:spPr>
          <a:xfrm flipH="1">
            <a:off x="3743862" y="4691346"/>
            <a:ext cx="24957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2400" dirty="0"/>
              <a:t>ML </a:t>
            </a:r>
            <a:r>
              <a:rPr lang="de-AT" sz="2400" dirty="0" err="1"/>
              <a:t>dynamics</a:t>
            </a:r>
            <a:endParaRPr lang="de-AT" sz="2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0B138E7-1255-4F1A-98C9-4F73243748CD}"/>
              </a:ext>
            </a:extLst>
          </p:cNvPr>
          <p:cNvSpPr txBox="1"/>
          <p:nvPr/>
        </p:nvSpPr>
        <p:spPr>
          <a:xfrm flipH="1">
            <a:off x="6997979" y="4435242"/>
            <a:ext cx="2085725" cy="954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2800" dirty="0"/>
              <a:t>Quantum</a:t>
            </a:r>
          </a:p>
          <a:p>
            <a:pPr algn="ctr"/>
            <a:r>
              <a:rPr lang="de-AT" sz="2800" dirty="0" err="1"/>
              <a:t>chemistry</a:t>
            </a:r>
            <a:endParaRPr lang="de-AT" sz="2800" dirty="0"/>
          </a:p>
        </p:txBody>
      </p:sp>
      <p:sp>
        <p:nvSpPr>
          <p:cNvPr id="18" name="Pfeil: nach oben gekrümmt 17">
            <a:extLst>
              <a:ext uri="{FF2B5EF4-FFF2-40B4-BE49-F238E27FC236}">
                <a16:creationId xmlns:a16="http://schemas.microsoft.com/office/drawing/2014/main" id="{401F2A56-064A-430E-BDC1-D22A213131DD}"/>
              </a:ext>
            </a:extLst>
          </p:cNvPr>
          <p:cNvSpPr/>
          <p:nvPr/>
        </p:nvSpPr>
        <p:spPr>
          <a:xfrm flipV="1">
            <a:off x="5112078" y="3937537"/>
            <a:ext cx="2393694" cy="4575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 dirty="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2EA83B2-C0D0-4B53-AB28-5FC19A169B97}"/>
              </a:ext>
            </a:extLst>
          </p:cNvPr>
          <p:cNvSpPr txBox="1">
            <a:spLocks/>
          </p:cNvSpPr>
          <p:nvPr/>
        </p:nvSpPr>
        <p:spPr>
          <a:xfrm>
            <a:off x="2152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/>
              <a:t>Training Set Generation</a:t>
            </a:r>
            <a:endParaRPr lang="en-US" b="1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B36A7D32-7054-4D6D-B050-64CC6D75509A}"/>
              </a:ext>
            </a:extLst>
          </p:cNvPr>
          <p:cNvSpPr txBox="1">
            <a:spLocks/>
          </p:cNvSpPr>
          <p:nvPr/>
        </p:nvSpPr>
        <p:spPr>
          <a:xfrm>
            <a:off x="289932" y="6336160"/>
            <a:ext cx="10132927" cy="39817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AT" sz="1400" dirty="0">
                <a:solidFill>
                  <a:schemeClr val="tx1"/>
                </a:solidFill>
              </a:rPr>
              <a:t>[1] M. </a:t>
            </a:r>
            <a:r>
              <a:rPr lang="de-AT" sz="1400" dirty="0" err="1">
                <a:solidFill>
                  <a:schemeClr val="tx1"/>
                </a:solidFill>
              </a:rPr>
              <a:t>Gastegger</a:t>
            </a:r>
            <a:r>
              <a:rPr lang="de-AT" sz="1400" dirty="0">
                <a:solidFill>
                  <a:schemeClr val="tx1"/>
                </a:solidFill>
              </a:rPr>
              <a:t>, J. Behler, P. </a:t>
            </a:r>
            <a:r>
              <a:rPr lang="de-AT" sz="1400" dirty="0" err="1">
                <a:solidFill>
                  <a:schemeClr val="tx1"/>
                </a:solidFill>
              </a:rPr>
              <a:t>Marquetand</a:t>
            </a:r>
            <a:r>
              <a:rPr lang="de-AT" sz="1400" dirty="0">
                <a:solidFill>
                  <a:schemeClr val="tx1"/>
                </a:solidFill>
              </a:rPr>
              <a:t> </a:t>
            </a:r>
            <a:r>
              <a:rPr lang="de-AT" sz="1400" i="1" dirty="0">
                <a:solidFill>
                  <a:schemeClr val="tx1"/>
                </a:solidFill>
              </a:rPr>
              <a:t>Chem. </a:t>
            </a:r>
            <a:r>
              <a:rPr lang="de-AT" sz="1400" i="1" dirty="0" err="1">
                <a:solidFill>
                  <a:schemeClr val="tx1"/>
                </a:solidFill>
              </a:rPr>
              <a:t>Sci</a:t>
            </a:r>
            <a:r>
              <a:rPr lang="de-AT" sz="1400" i="1" dirty="0">
                <a:solidFill>
                  <a:schemeClr val="tx1"/>
                </a:solidFill>
              </a:rPr>
              <a:t>.</a:t>
            </a:r>
            <a:r>
              <a:rPr lang="de-AT" sz="1400" b="1" i="1" dirty="0">
                <a:solidFill>
                  <a:schemeClr val="tx1"/>
                </a:solidFill>
              </a:rPr>
              <a:t> </a:t>
            </a:r>
            <a:r>
              <a:rPr lang="de-AT" sz="1400" b="1" dirty="0">
                <a:solidFill>
                  <a:schemeClr val="tx1"/>
                </a:solidFill>
              </a:rPr>
              <a:t>8</a:t>
            </a:r>
            <a:r>
              <a:rPr lang="de-AT" sz="1400" dirty="0">
                <a:solidFill>
                  <a:schemeClr val="tx1"/>
                </a:solidFill>
              </a:rPr>
              <a:t>,</a:t>
            </a:r>
            <a:r>
              <a:rPr lang="de-AT" sz="1400" b="1" dirty="0">
                <a:solidFill>
                  <a:schemeClr val="tx1"/>
                </a:solidFill>
              </a:rPr>
              <a:t> </a:t>
            </a:r>
            <a:r>
              <a:rPr lang="de-AT" sz="1400" dirty="0">
                <a:solidFill>
                  <a:schemeClr val="tx1"/>
                </a:solidFill>
              </a:rPr>
              <a:t>6924 (2017)</a:t>
            </a:r>
            <a:r>
              <a:rPr lang="de-AT" sz="1400" i="1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de-DE" sz="1400" dirty="0">
                <a:solidFill>
                  <a:schemeClr val="tx1"/>
                </a:solidFill>
              </a:rPr>
              <a:t>[2] J. Behler, </a:t>
            </a:r>
            <a:r>
              <a:rPr lang="de-DE" sz="1400" i="1" dirty="0">
                <a:solidFill>
                  <a:schemeClr val="tx1"/>
                </a:solidFill>
              </a:rPr>
              <a:t>Int. J. Quantum Chem. </a:t>
            </a:r>
            <a:r>
              <a:rPr lang="de-DE" sz="1400" b="1" dirty="0">
                <a:solidFill>
                  <a:schemeClr val="tx1"/>
                </a:solidFill>
              </a:rPr>
              <a:t>115</a:t>
            </a:r>
            <a:r>
              <a:rPr lang="de-DE" sz="1400" dirty="0">
                <a:solidFill>
                  <a:schemeClr val="tx1"/>
                </a:solidFill>
              </a:rPr>
              <a:t>, 1032–1050 (2015)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81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63733" y="2305782"/>
            <a:ext cx="5123882" cy="326350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Adaptive </a:t>
            </a:r>
            <a:r>
              <a:rPr lang="de-DE" dirty="0" err="1"/>
              <a:t>sampling</a:t>
            </a:r>
            <a:r>
              <a:rPr lang="de-DE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[1,2]</a:t>
            </a:r>
          </a:p>
          <a:p>
            <a:endParaRPr lang="de-DE" dirty="0"/>
          </a:p>
        </p:txBody>
      </p:sp>
      <p:grpSp>
        <p:nvGrpSpPr>
          <p:cNvPr id="34" name="Gruppieren 25">
            <a:extLst>
              <a:ext uri="{FF2B5EF4-FFF2-40B4-BE49-F238E27FC236}">
                <a16:creationId xmlns:a16="http://schemas.microsoft.com/office/drawing/2014/main" id="{BE00A4B5-025A-468E-B673-F9FED10529F0}"/>
              </a:ext>
            </a:extLst>
          </p:cNvPr>
          <p:cNvGrpSpPr/>
          <p:nvPr/>
        </p:nvGrpSpPr>
        <p:grpSpPr>
          <a:xfrm>
            <a:off x="6239637" y="2054851"/>
            <a:ext cx="3429025" cy="2170561"/>
            <a:chOff x="646817" y="1927196"/>
            <a:chExt cx="6962782" cy="4167757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5778FB44-3579-4BCD-9B8A-C59D5591B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3" t="27761" r="10022" b="9651"/>
            <a:stretch/>
          </p:blipFill>
          <p:spPr>
            <a:xfrm>
              <a:off x="646817" y="3160683"/>
              <a:ext cx="5958699" cy="2934270"/>
            </a:xfrm>
            <a:prstGeom prst="rect">
              <a:avLst/>
            </a:prstGeom>
          </p:spPr>
        </p:pic>
        <p:pic>
          <p:nvPicPr>
            <p:cNvPr id="39" name="Picture 15">
              <a:extLst>
                <a:ext uri="{FF2B5EF4-FFF2-40B4-BE49-F238E27FC236}">
                  <a16:creationId xmlns:a16="http://schemas.microsoft.com/office/drawing/2014/main" id="{B8A8E506-37ED-4BEC-A68A-BBC772E7E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0" t="12098" r="9463" b="24478"/>
            <a:stretch/>
          </p:blipFill>
          <p:spPr>
            <a:xfrm>
              <a:off x="998885" y="1927196"/>
              <a:ext cx="6610714" cy="2685491"/>
            </a:xfrm>
            <a:prstGeom prst="rect">
              <a:avLst/>
            </a:prstGeom>
          </p:spPr>
        </p:pic>
      </p:grpSp>
      <p:sp>
        <p:nvSpPr>
          <p:cNvPr id="35" name="Ellipse 20">
            <a:extLst>
              <a:ext uri="{FF2B5EF4-FFF2-40B4-BE49-F238E27FC236}">
                <a16:creationId xmlns:a16="http://schemas.microsoft.com/office/drawing/2014/main" id="{11E9D9C8-7ADD-4AF6-8EC7-296FF0D7C898}"/>
              </a:ext>
            </a:extLst>
          </p:cNvPr>
          <p:cNvSpPr/>
          <p:nvPr/>
        </p:nvSpPr>
        <p:spPr>
          <a:xfrm>
            <a:off x="7147093" y="2633505"/>
            <a:ext cx="1210449" cy="1001645"/>
          </a:xfrm>
          <a:prstGeom prst="ellipse">
            <a:avLst/>
          </a:prstGeom>
          <a:solidFill>
            <a:schemeClr val="bg2">
              <a:lumMod val="90000"/>
              <a:alpha val="28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sp>
        <p:nvSpPr>
          <p:cNvPr id="36" name="Multiplikationszeichen 17">
            <a:extLst>
              <a:ext uri="{FF2B5EF4-FFF2-40B4-BE49-F238E27FC236}">
                <a16:creationId xmlns:a16="http://schemas.microsoft.com/office/drawing/2014/main" id="{8063ED8F-D3DB-4BC1-AB51-2EA069C8DAFA}"/>
              </a:ext>
            </a:extLst>
          </p:cNvPr>
          <p:cNvSpPr/>
          <p:nvPr/>
        </p:nvSpPr>
        <p:spPr>
          <a:xfrm>
            <a:off x="8329540" y="2632170"/>
            <a:ext cx="537374" cy="537108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pic>
        <p:nvPicPr>
          <p:cNvPr id="37" name="Grafik 9">
            <a:extLst>
              <a:ext uri="{FF2B5EF4-FFF2-40B4-BE49-F238E27FC236}">
                <a16:creationId xmlns:a16="http://schemas.microsoft.com/office/drawing/2014/main" id="{017B1639-45A2-45EA-888E-8BFA75D6A5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04" y="2176532"/>
            <a:ext cx="1767675" cy="143774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E49EE6-5964-4C14-A65F-5205EFA3BEA6}"/>
              </a:ext>
            </a:extLst>
          </p:cNvPr>
          <p:cNvCxnSpPr/>
          <p:nvPr/>
        </p:nvCxnSpPr>
        <p:spPr>
          <a:xfrm>
            <a:off x="5219637" y="2675695"/>
            <a:ext cx="12447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lowchart: Manual Operation 4">
            <a:extLst>
              <a:ext uri="{FF2B5EF4-FFF2-40B4-BE49-F238E27FC236}">
                <a16:creationId xmlns:a16="http://schemas.microsoft.com/office/drawing/2014/main" id="{B0433539-3183-472B-8B0A-80B1A61188E3}"/>
              </a:ext>
            </a:extLst>
          </p:cNvPr>
          <p:cNvSpPr/>
          <p:nvPr/>
        </p:nvSpPr>
        <p:spPr>
          <a:xfrm rot="1335917" flipV="1">
            <a:off x="6861512" y="2910924"/>
            <a:ext cx="2845311" cy="329266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1642"/>
              <a:gd name="connsiteX1" fmla="*/ 10000 w 10000"/>
              <a:gd name="connsiteY1" fmla="*/ 0 h 11642"/>
              <a:gd name="connsiteX2" fmla="*/ 8000 w 10000"/>
              <a:gd name="connsiteY2" fmla="*/ 10000 h 11642"/>
              <a:gd name="connsiteX3" fmla="*/ 3520 w 10000"/>
              <a:gd name="connsiteY3" fmla="*/ 11642 h 11642"/>
              <a:gd name="connsiteX4" fmla="*/ 0 w 10000"/>
              <a:gd name="connsiteY4" fmla="*/ 0 h 11642"/>
              <a:gd name="connsiteX0" fmla="*/ 0 w 10000"/>
              <a:gd name="connsiteY0" fmla="*/ 0 h 11735"/>
              <a:gd name="connsiteX1" fmla="*/ 10000 w 10000"/>
              <a:gd name="connsiteY1" fmla="*/ 0 h 11735"/>
              <a:gd name="connsiteX2" fmla="*/ 5589 w 10000"/>
              <a:gd name="connsiteY2" fmla="*/ 11735 h 11735"/>
              <a:gd name="connsiteX3" fmla="*/ 3520 w 10000"/>
              <a:gd name="connsiteY3" fmla="*/ 11642 h 11735"/>
              <a:gd name="connsiteX4" fmla="*/ 0 w 10000"/>
              <a:gd name="connsiteY4" fmla="*/ 0 h 11735"/>
              <a:gd name="connsiteX0" fmla="*/ 0 w 8338"/>
              <a:gd name="connsiteY0" fmla="*/ 768 h 11735"/>
              <a:gd name="connsiteX1" fmla="*/ 8338 w 8338"/>
              <a:gd name="connsiteY1" fmla="*/ 0 h 11735"/>
              <a:gd name="connsiteX2" fmla="*/ 3927 w 8338"/>
              <a:gd name="connsiteY2" fmla="*/ 11735 h 11735"/>
              <a:gd name="connsiteX3" fmla="*/ 1858 w 8338"/>
              <a:gd name="connsiteY3" fmla="*/ 11642 h 11735"/>
              <a:gd name="connsiteX4" fmla="*/ 0 w 8338"/>
              <a:gd name="connsiteY4" fmla="*/ 768 h 11735"/>
              <a:gd name="connsiteX0" fmla="*/ 0 w 10338"/>
              <a:gd name="connsiteY0" fmla="*/ 410 h 10000"/>
              <a:gd name="connsiteX1" fmla="*/ 10338 w 10338"/>
              <a:gd name="connsiteY1" fmla="*/ 0 h 10000"/>
              <a:gd name="connsiteX2" fmla="*/ 5048 w 10338"/>
              <a:gd name="connsiteY2" fmla="*/ 10000 h 10000"/>
              <a:gd name="connsiteX3" fmla="*/ 2566 w 10338"/>
              <a:gd name="connsiteY3" fmla="*/ 9921 h 10000"/>
              <a:gd name="connsiteX4" fmla="*/ 0 w 10338"/>
              <a:gd name="connsiteY4" fmla="*/ 410 h 10000"/>
              <a:gd name="connsiteX0" fmla="*/ 0 w 8616"/>
              <a:gd name="connsiteY0" fmla="*/ 473 h 10063"/>
              <a:gd name="connsiteX1" fmla="*/ 8616 w 8616"/>
              <a:gd name="connsiteY1" fmla="*/ 0 h 10063"/>
              <a:gd name="connsiteX2" fmla="*/ 5048 w 8616"/>
              <a:gd name="connsiteY2" fmla="*/ 10063 h 10063"/>
              <a:gd name="connsiteX3" fmla="*/ 2566 w 8616"/>
              <a:gd name="connsiteY3" fmla="*/ 9984 h 10063"/>
              <a:gd name="connsiteX4" fmla="*/ 0 w 8616"/>
              <a:gd name="connsiteY4" fmla="*/ 473 h 10063"/>
              <a:gd name="connsiteX0" fmla="*/ 0 w 7627"/>
              <a:gd name="connsiteY0" fmla="*/ 194 h 9724"/>
              <a:gd name="connsiteX1" fmla="*/ 7627 w 7627"/>
              <a:gd name="connsiteY1" fmla="*/ 0 h 9724"/>
              <a:gd name="connsiteX2" fmla="*/ 5859 w 7627"/>
              <a:gd name="connsiteY2" fmla="*/ 9724 h 9724"/>
              <a:gd name="connsiteX3" fmla="*/ 2978 w 7627"/>
              <a:gd name="connsiteY3" fmla="*/ 9645 h 9724"/>
              <a:gd name="connsiteX4" fmla="*/ 0 w 7627"/>
              <a:gd name="connsiteY4" fmla="*/ 194 h 9724"/>
              <a:gd name="connsiteX0" fmla="*/ 0 w 7763"/>
              <a:gd name="connsiteY0" fmla="*/ 0 h 10110"/>
              <a:gd name="connsiteX1" fmla="*/ 7763 w 7763"/>
              <a:gd name="connsiteY1" fmla="*/ 110 h 10110"/>
              <a:gd name="connsiteX2" fmla="*/ 5445 w 7763"/>
              <a:gd name="connsiteY2" fmla="*/ 10110 h 10110"/>
              <a:gd name="connsiteX3" fmla="*/ 1668 w 7763"/>
              <a:gd name="connsiteY3" fmla="*/ 10029 h 10110"/>
              <a:gd name="connsiteX4" fmla="*/ 0 w 7763"/>
              <a:gd name="connsiteY4" fmla="*/ 0 h 10110"/>
              <a:gd name="connsiteX0" fmla="*/ 0 w 9767"/>
              <a:gd name="connsiteY0" fmla="*/ 691 h 9891"/>
              <a:gd name="connsiteX1" fmla="*/ 9767 w 9767"/>
              <a:gd name="connsiteY1" fmla="*/ 0 h 9891"/>
              <a:gd name="connsiteX2" fmla="*/ 6781 w 9767"/>
              <a:gd name="connsiteY2" fmla="*/ 9891 h 9891"/>
              <a:gd name="connsiteX3" fmla="*/ 1916 w 9767"/>
              <a:gd name="connsiteY3" fmla="*/ 9811 h 9891"/>
              <a:gd name="connsiteX4" fmla="*/ 0 w 9767"/>
              <a:gd name="connsiteY4" fmla="*/ 691 h 9891"/>
              <a:gd name="connsiteX0" fmla="*/ 0 w 10019"/>
              <a:gd name="connsiteY0" fmla="*/ 577 h 9878"/>
              <a:gd name="connsiteX1" fmla="*/ 10019 w 10019"/>
              <a:gd name="connsiteY1" fmla="*/ 0 h 9878"/>
              <a:gd name="connsiteX2" fmla="*/ 6943 w 10019"/>
              <a:gd name="connsiteY2" fmla="*/ 9878 h 9878"/>
              <a:gd name="connsiteX3" fmla="*/ 1962 w 10019"/>
              <a:gd name="connsiteY3" fmla="*/ 9797 h 9878"/>
              <a:gd name="connsiteX4" fmla="*/ 0 w 10019"/>
              <a:gd name="connsiteY4" fmla="*/ 577 h 9878"/>
              <a:gd name="connsiteX0" fmla="*/ 0 w 11070"/>
              <a:gd name="connsiteY0" fmla="*/ 534 h 10000"/>
              <a:gd name="connsiteX1" fmla="*/ 11070 w 11070"/>
              <a:gd name="connsiteY1" fmla="*/ 0 h 10000"/>
              <a:gd name="connsiteX2" fmla="*/ 8000 w 11070"/>
              <a:gd name="connsiteY2" fmla="*/ 10000 h 10000"/>
              <a:gd name="connsiteX3" fmla="*/ 3028 w 11070"/>
              <a:gd name="connsiteY3" fmla="*/ 9918 h 10000"/>
              <a:gd name="connsiteX4" fmla="*/ 0 w 11070"/>
              <a:gd name="connsiteY4" fmla="*/ 534 h 10000"/>
              <a:gd name="connsiteX0" fmla="*/ 0 w 11410"/>
              <a:gd name="connsiteY0" fmla="*/ 468 h 10000"/>
              <a:gd name="connsiteX1" fmla="*/ 11410 w 11410"/>
              <a:gd name="connsiteY1" fmla="*/ 0 h 10000"/>
              <a:gd name="connsiteX2" fmla="*/ 8340 w 11410"/>
              <a:gd name="connsiteY2" fmla="*/ 10000 h 10000"/>
              <a:gd name="connsiteX3" fmla="*/ 3368 w 11410"/>
              <a:gd name="connsiteY3" fmla="*/ 9918 h 10000"/>
              <a:gd name="connsiteX4" fmla="*/ 0 w 11410"/>
              <a:gd name="connsiteY4" fmla="*/ 468 h 10000"/>
              <a:gd name="connsiteX0" fmla="*/ 0 w 11410"/>
              <a:gd name="connsiteY0" fmla="*/ 468 h 10227"/>
              <a:gd name="connsiteX1" fmla="*/ 11410 w 11410"/>
              <a:gd name="connsiteY1" fmla="*/ 0 h 10227"/>
              <a:gd name="connsiteX2" fmla="*/ 8340 w 11410"/>
              <a:gd name="connsiteY2" fmla="*/ 10000 h 10227"/>
              <a:gd name="connsiteX3" fmla="*/ 3416 w 11410"/>
              <a:gd name="connsiteY3" fmla="*/ 10227 h 10227"/>
              <a:gd name="connsiteX4" fmla="*/ 0 w 11410"/>
              <a:gd name="connsiteY4" fmla="*/ 468 h 10227"/>
              <a:gd name="connsiteX0" fmla="*/ 0 w 11790"/>
              <a:gd name="connsiteY0" fmla="*/ 612 h 10227"/>
              <a:gd name="connsiteX1" fmla="*/ 11790 w 11790"/>
              <a:gd name="connsiteY1" fmla="*/ 0 h 10227"/>
              <a:gd name="connsiteX2" fmla="*/ 8720 w 11790"/>
              <a:gd name="connsiteY2" fmla="*/ 10000 h 10227"/>
              <a:gd name="connsiteX3" fmla="*/ 3796 w 11790"/>
              <a:gd name="connsiteY3" fmla="*/ 10227 h 10227"/>
              <a:gd name="connsiteX4" fmla="*/ 0 w 11790"/>
              <a:gd name="connsiteY4" fmla="*/ 612 h 10227"/>
              <a:gd name="connsiteX0" fmla="*/ 0 w 11509"/>
              <a:gd name="connsiteY0" fmla="*/ 536 h 10151"/>
              <a:gd name="connsiteX1" fmla="*/ 11509 w 11509"/>
              <a:gd name="connsiteY1" fmla="*/ 0 h 10151"/>
              <a:gd name="connsiteX2" fmla="*/ 8720 w 11509"/>
              <a:gd name="connsiteY2" fmla="*/ 9924 h 10151"/>
              <a:gd name="connsiteX3" fmla="*/ 3796 w 11509"/>
              <a:gd name="connsiteY3" fmla="*/ 10151 h 10151"/>
              <a:gd name="connsiteX4" fmla="*/ 0 w 11509"/>
              <a:gd name="connsiteY4" fmla="*/ 536 h 10151"/>
              <a:gd name="connsiteX0" fmla="*/ 0 w 12785"/>
              <a:gd name="connsiteY0" fmla="*/ 0 h 9615"/>
              <a:gd name="connsiteX1" fmla="*/ 12785 w 12785"/>
              <a:gd name="connsiteY1" fmla="*/ 470 h 9615"/>
              <a:gd name="connsiteX2" fmla="*/ 8720 w 12785"/>
              <a:gd name="connsiteY2" fmla="*/ 9388 h 9615"/>
              <a:gd name="connsiteX3" fmla="*/ 3796 w 12785"/>
              <a:gd name="connsiteY3" fmla="*/ 9615 h 9615"/>
              <a:gd name="connsiteX4" fmla="*/ 0 w 12785"/>
              <a:gd name="connsiteY4" fmla="*/ 0 h 9615"/>
              <a:gd name="connsiteX0" fmla="*/ 0 w 12419"/>
              <a:gd name="connsiteY0" fmla="*/ 0 h 10000"/>
              <a:gd name="connsiteX1" fmla="*/ 12419 w 12419"/>
              <a:gd name="connsiteY1" fmla="*/ 597 h 10000"/>
              <a:gd name="connsiteX2" fmla="*/ 6820 w 12419"/>
              <a:gd name="connsiteY2" fmla="*/ 9764 h 10000"/>
              <a:gd name="connsiteX3" fmla="*/ 2969 w 12419"/>
              <a:gd name="connsiteY3" fmla="*/ 10000 h 10000"/>
              <a:gd name="connsiteX4" fmla="*/ 0 w 12419"/>
              <a:gd name="connsiteY4" fmla="*/ 0 h 10000"/>
              <a:gd name="connsiteX0" fmla="*/ 0 w 12461"/>
              <a:gd name="connsiteY0" fmla="*/ 0 h 9969"/>
              <a:gd name="connsiteX1" fmla="*/ 12461 w 12461"/>
              <a:gd name="connsiteY1" fmla="*/ 566 h 9969"/>
              <a:gd name="connsiteX2" fmla="*/ 6862 w 12461"/>
              <a:gd name="connsiteY2" fmla="*/ 9733 h 9969"/>
              <a:gd name="connsiteX3" fmla="*/ 3011 w 12461"/>
              <a:gd name="connsiteY3" fmla="*/ 9969 h 9969"/>
              <a:gd name="connsiteX4" fmla="*/ 0 w 12461"/>
              <a:gd name="connsiteY4" fmla="*/ 0 h 9969"/>
              <a:gd name="connsiteX0" fmla="*/ 0 w 9921"/>
              <a:gd name="connsiteY0" fmla="*/ 0 h 9946"/>
              <a:gd name="connsiteX1" fmla="*/ 9921 w 9921"/>
              <a:gd name="connsiteY1" fmla="*/ 514 h 9946"/>
              <a:gd name="connsiteX2" fmla="*/ 5428 w 9921"/>
              <a:gd name="connsiteY2" fmla="*/ 9709 h 9946"/>
              <a:gd name="connsiteX3" fmla="*/ 2337 w 9921"/>
              <a:gd name="connsiteY3" fmla="*/ 9946 h 9946"/>
              <a:gd name="connsiteX4" fmla="*/ 0 w 9921"/>
              <a:gd name="connsiteY4" fmla="*/ 0 h 9946"/>
              <a:gd name="connsiteX0" fmla="*/ 0 w 9332"/>
              <a:gd name="connsiteY0" fmla="*/ 0 h 9949"/>
              <a:gd name="connsiteX1" fmla="*/ 9332 w 9332"/>
              <a:gd name="connsiteY1" fmla="*/ 466 h 9949"/>
              <a:gd name="connsiteX2" fmla="*/ 4803 w 9332"/>
              <a:gd name="connsiteY2" fmla="*/ 9711 h 9949"/>
              <a:gd name="connsiteX3" fmla="*/ 1688 w 9332"/>
              <a:gd name="connsiteY3" fmla="*/ 9949 h 9949"/>
              <a:gd name="connsiteX4" fmla="*/ 0 w 9332"/>
              <a:gd name="connsiteY4" fmla="*/ 0 h 9949"/>
              <a:gd name="connsiteX0" fmla="*/ 0 w 10403"/>
              <a:gd name="connsiteY0" fmla="*/ 0 h 10036"/>
              <a:gd name="connsiteX1" fmla="*/ 10403 w 10403"/>
              <a:gd name="connsiteY1" fmla="*/ 504 h 10036"/>
              <a:gd name="connsiteX2" fmla="*/ 5550 w 10403"/>
              <a:gd name="connsiteY2" fmla="*/ 9797 h 10036"/>
              <a:gd name="connsiteX3" fmla="*/ 2212 w 10403"/>
              <a:gd name="connsiteY3" fmla="*/ 10036 h 10036"/>
              <a:gd name="connsiteX4" fmla="*/ 0 w 10403"/>
              <a:gd name="connsiteY4" fmla="*/ 0 h 10036"/>
              <a:gd name="connsiteX0" fmla="*/ 0 w 10403"/>
              <a:gd name="connsiteY0" fmla="*/ 0 h 10242"/>
              <a:gd name="connsiteX1" fmla="*/ 10403 w 10403"/>
              <a:gd name="connsiteY1" fmla="*/ 504 h 10242"/>
              <a:gd name="connsiteX2" fmla="*/ 5350 w 10403"/>
              <a:gd name="connsiteY2" fmla="*/ 10242 h 10242"/>
              <a:gd name="connsiteX3" fmla="*/ 2212 w 10403"/>
              <a:gd name="connsiteY3" fmla="*/ 10036 h 10242"/>
              <a:gd name="connsiteX4" fmla="*/ 0 w 10403"/>
              <a:gd name="connsiteY4" fmla="*/ 0 h 10242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2212 w 10403"/>
              <a:gd name="connsiteY3" fmla="*/ 10036 h 10230"/>
              <a:gd name="connsiteX4" fmla="*/ 0 w 10403"/>
              <a:gd name="connsiteY4" fmla="*/ 0 h 10230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1311 w 10403"/>
              <a:gd name="connsiteY3" fmla="*/ 9960 h 10230"/>
              <a:gd name="connsiteX4" fmla="*/ 0 w 10403"/>
              <a:gd name="connsiteY4" fmla="*/ 0 h 10230"/>
              <a:gd name="connsiteX0" fmla="*/ 0 w 10403"/>
              <a:gd name="connsiteY0" fmla="*/ 0 h 9960"/>
              <a:gd name="connsiteX1" fmla="*/ 10403 w 10403"/>
              <a:gd name="connsiteY1" fmla="*/ 504 h 9960"/>
              <a:gd name="connsiteX2" fmla="*/ 4435 w 10403"/>
              <a:gd name="connsiteY2" fmla="*/ 9306 h 9960"/>
              <a:gd name="connsiteX3" fmla="*/ 1311 w 10403"/>
              <a:gd name="connsiteY3" fmla="*/ 9960 h 9960"/>
              <a:gd name="connsiteX4" fmla="*/ 0 w 10403"/>
              <a:gd name="connsiteY4" fmla="*/ 0 h 9960"/>
              <a:gd name="connsiteX0" fmla="*/ 0 w 10000"/>
              <a:gd name="connsiteY0" fmla="*/ 0 h 9343"/>
              <a:gd name="connsiteX1" fmla="*/ 10000 w 10000"/>
              <a:gd name="connsiteY1" fmla="*/ 506 h 9343"/>
              <a:gd name="connsiteX2" fmla="*/ 4263 w 10000"/>
              <a:gd name="connsiteY2" fmla="*/ 9343 h 9343"/>
              <a:gd name="connsiteX3" fmla="*/ 2811 w 10000"/>
              <a:gd name="connsiteY3" fmla="*/ 9198 h 9343"/>
              <a:gd name="connsiteX4" fmla="*/ 0 w 10000"/>
              <a:gd name="connsiteY4" fmla="*/ 0 h 9343"/>
              <a:gd name="connsiteX0" fmla="*/ 0 w 10000"/>
              <a:gd name="connsiteY0" fmla="*/ 0 h 10000"/>
              <a:gd name="connsiteX1" fmla="*/ 10000 w 10000"/>
              <a:gd name="connsiteY1" fmla="*/ 542 h 10000"/>
              <a:gd name="connsiteX2" fmla="*/ 4263 w 10000"/>
              <a:gd name="connsiteY2" fmla="*/ 10000 h 10000"/>
              <a:gd name="connsiteX3" fmla="*/ 2863 w 10000"/>
              <a:gd name="connsiteY3" fmla="*/ 9902 h 10000"/>
              <a:gd name="connsiteX4" fmla="*/ 0 w 10000"/>
              <a:gd name="connsiteY4" fmla="*/ 0 h 10000"/>
              <a:gd name="connsiteX0" fmla="*/ 0 w 8890"/>
              <a:gd name="connsiteY0" fmla="*/ 4004 h 9458"/>
              <a:gd name="connsiteX1" fmla="*/ 8890 w 8890"/>
              <a:gd name="connsiteY1" fmla="*/ 0 h 9458"/>
              <a:gd name="connsiteX2" fmla="*/ 3153 w 8890"/>
              <a:gd name="connsiteY2" fmla="*/ 9458 h 9458"/>
              <a:gd name="connsiteX3" fmla="*/ 1753 w 8890"/>
              <a:gd name="connsiteY3" fmla="*/ 9360 h 9458"/>
              <a:gd name="connsiteX4" fmla="*/ 0 w 8890"/>
              <a:gd name="connsiteY4" fmla="*/ 4004 h 9458"/>
              <a:gd name="connsiteX0" fmla="*/ 0 w 7356"/>
              <a:gd name="connsiteY0" fmla="*/ 0 h 5767"/>
              <a:gd name="connsiteX1" fmla="*/ 7356 w 7356"/>
              <a:gd name="connsiteY1" fmla="*/ 417 h 5767"/>
              <a:gd name="connsiteX2" fmla="*/ 3547 w 7356"/>
              <a:gd name="connsiteY2" fmla="*/ 5767 h 5767"/>
              <a:gd name="connsiteX3" fmla="*/ 1972 w 7356"/>
              <a:gd name="connsiteY3" fmla="*/ 5663 h 5767"/>
              <a:gd name="connsiteX4" fmla="*/ 0 w 7356"/>
              <a:gd name="connsiteY4" fmla="*/ 0 h 5767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2720 w 10039"/>
              <a:gd name="connsiteY3" fmla="*/ 10051 h 10231"/>
              <a:gd name="connsiteX4" fmla="*/ 0 w 10039"/>
              <a:gd name="connsiteY4" fmla="*/ 0 h 10231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3418 w 10039"/>
              <a:gd name="connsiteY3" fmla="*/ 9959 h 10231"/>
              <a:gd name="connsiteX4" fmla="*/ 0 w 10039"/>
              <a:gd name="connsiteY4" fmla="*/ 0 h 10231"/>
              <a:gd name="connsiteX0" fmla="*/ 0 w 10039"/>
              <a:gd name="connsiteY0" fmla="*/ 0 h 10126"/>
              <a:gd name="connsiteX1" fmla="*/ 10039 w 10039"/>
              <a:gd name="connsiteY1" fmla="*/ 954 h 10126"/>
              <a:gd name="connsiteX2" fmla="*/ 4783 w 10039"/>
              <a:gd name="connsiteY2" fmla="*/ 10126 h 10126"/>
              <a:gd name="connsiteX3" fmla="*/ 3418 w 10039"/>
              <a:gd name="connsiteY3" fmla="*/ 9959 h 10126"/>
              <a:gd name="connsiteX4" fmla="*/ 0 w 10039"/>
              <a:gd name="connsiteY4" fmla="*/ 0 h 10126"/>
              <a:gd name="connsiteX0" fmla="*/ 0 w 10039"/>
              <a:gd name="connsiteY0" fmla="*/ 0 h 9995"/>
              <a:gd name="connsiteX1" fmla="*/ 10039 w 10039"/>
              <a:gd name="connsiteY1" fmla="*/ 954 h 9995"/>
              <a:gd name="connsiteX2" fmla="*/ 4422 w 10039"/>
              <a:gd name="connsiteY2" fmla="*/ 9995 h 9995"/>
              <a:gd name="connsiteX3" fmla="*/ 3418 w 10039"/>
              <a:gd name="connsiteY3" fmla="*/ 9959 h 9995"/>
              <a:gd name="connsiteX4" fmla="*/ 0 w 10039"/>
              <a:gd name="connsiteY4" fmla="*/ 0 h 9995"/>
              <a:gd name="connsiteX0" fmla="*/ 0 w 10000"/>
              <a:gd name="connsiteY0" fmla="*/ 0 h 10000"/>
              <a:gd name="connsiteX1" fmla="*/ 10000 w 10000"/>
              <a:gd name="connsiteY1" fmla="*/ 954 h 10000"/>
              <a:gd name="connsiteX2" fmla="*/ 4405 w 10000"/>
              <a:gd name="connsiteY2" fmla="*/ 10000 h 10000"/>
              <a:gd name="connsiteX3" fmla="*/ 3735 w 10000"/>
              <a:gd name="connsiteY3" fmla="*/ 9835 h 10000"/>
              <a:gd name="connsiteX4" fmla="*/ 0 w 10000"/>
              <a:gd name="connsiteY4" fmla="*/ 0 h 10000"/>
              <a:gd name="connsiteX0" fmla="*/ 0 w 10000"/>
              <a:gd name="connsiteY0" fmla="*/ 0 h 9908"/>
              <a:gd name="connsiteX1" fmla="*/ 10000 w 10000"/>
              <a:gd name="connsiteY1" fmla="*/ 954 h 9908"/>
              <a:gd name="connsiteX2" fmla="*/ 4140 w 10000"/>
              <a:gd name="connsiteY2" fmla="*/ 9908 h 9908"/>
              <a:gd name="connsiteX3" fmla="*/ 3735 w 10000"/>
              <a:gd name="connsiteY3" fmla="*/ 9835 h 9908"/>
              <a:gd name="connsiteX4" fmla="*/ 0 w 10000"/>
              <a:gd name="connsiteY4" fmla="*/ 0 h 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08">
                <a:moveTo>
                  <a:pt x="0" y="0"/>
                </a:moveTo>
                <a:lnTo>
                  <a:pt x="10000" y="954"/>
                </a:lnTo>
                <a:lnTo>
                  <a:pt x="4140" y="9908"/>
                </a:lnTo>
                <a:lnTo>
                  <a:pt x="3735" y="98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CC9132-2DCF-4BEF-B930-98211FD0949D}"/>
              </a:ext>
            </a:extLst>
          </p:cNvPr>
          <p:cNvSpPr txBox="1"/>
          <p:nvPr/>
        </p:nvSpPr>
        <p:spPr>
          <a:xfrm flipH="1">
            <a:off x="3743862" y="4691346"/>
            <a:ext cx="24957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2400" dirty="0"/>
              <a:t>ML </a:t>
            </a:r>
            <a:r>
              <a:rPr lang="de-AT" sz="2400" dirty="0" err="1"/>
              <a:t>dynamics</a:t>
            </a:r>
            <a:endParaRPr lang="de-AT" sz="2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0B138E7-1255-4F1A-98C9-4F73243748CD}"/>
              </a:ext>
            </a:extLst>
          </p:cNvPr>
          <p:cNvSpPr txBox="1"/>
          <p:nvPr/>
        </p:nvSpPr>
        <p:spPr>
          <a:xfrm flipH="1">
            <a:off x="6784369" y="4435242"/>
            <a:ext cx="2299332" cy="954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2800" dirty="0"/>
              <a:t>Re-training </a:t>
            </a:r>
          </a:p>
          <a:p>
            <a:pPr algn="ctr"/>
            <a:r>
              <a:rPr lang="de-AT" sz="2800" dirty="0" err="1"/>
              <a:t>of</a:t>
            </a:r>
            <a:r>
              <a:rPr lang="de-AT" sz="2800" dirty="0"/>
              <a:t> ML </a:t>
            </a:r>
            <a:r>
              <a:rPr lang="de-AT" sz="2800" dirty="0" err="1"/>
              <a:t>models</a:t>
            </a:r>
            <a:endParaRPr lang="de-AT" sz="2800" dirty="0"/>
          </a:p>
        </p:txBody>
      </p:sp>
      <p:sp>
        <p:nvSpPr>
          <p:cNvPr id="18" name="Pfeil: nach oben gekrümmt 17">
            <a:extLst>
              <a:ext uri="{FF2B5EF4-FFF2-40B4-BE49-F238E27FC236}">
                <a16:creationId xmlns:a16="http://schemas.microsoft.com/office/drawing/2014/main" id="{401F2A56-064A-430E-BDC1-D22A213131DD}"/>
              </a:ext>
            </a:extLst>
          </p:cNvPr>
          <p:cNvSpPr/>
          <p:nvPr/>
        </p:nvSpPr>
        <p:spPr>
          <a:xfrm flipV="1">
            <a:off x="5112078" y="3937537"/>
            <a:ext cx="2393694" cy="4575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 dirty="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2EA83B2-C0D0-4B53-AB28-5FC19A169B97}"/>
              </a:ext>
            </a:extLst>
          </p:cNvPr>
          <p:cNvSpPr txBox="1">
            <a:spLocks/>
          </p:cNvSpPr>
          <p:nvPr/>
        </p:nvSpPr>
        <p:spPr>
          <a:xfrm>
            <a:off x="2152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/>
              <a:t>Training Set Generation</a:t>
            </a:r>
            <a:endParaRPr lang="en-US" b="1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E1D538FD-7C0A-4AEF-8EF2-71157A569B58}"/>
              </a:ext>
            </a:extLst>
          </p:cNvPr>
          <p:cNvSpPr txBox="1">
            <a:spLocks/>
          </p:cNvSpPr>
          <p:nvPr/>
        </p:nvSpPr>
        <p:spPr>
          <a:xfrm>
            <a:off x="289932" y="6336160"/>
            <a:ext cx="10132927" cy="39817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AT" sz="1400" dirty="0">
                <a:solidFill>
                  <a:schemeClr val="tx1"/>
                </a:solidFill>
              </a:rPr>
              <a:t>[1] M. </a:t>
            </a:r>
            <a:r>
              <a:rPr lang="de-AT" sz="1400" dirty="0" err="1">
                <a:solidFill>
                  <a:schemeClr val="tx1"/>
                </a:solidFill>
              </a:rPr>
              <a:t>Gastegger</a:t>
            </a:r>
            <a:r>
              <a:rPr lang="de-AT" sz="1400" dirty="0">
                <a:solidFill>
                  <a:schemeClr val="tx1"/>
                </a:solidFill>
              </a:rPr>
              <a:t>, J. Behler, P. </a:t>
            </a:r>
            <a:r>
              <a:rPr lang="de-AT" sz="1400" dirty="0" err="1">
                <a:solidFill>
                  <a:schemeClr val="tx1"/>
                </a:solidFill>
              </a:rPr>
              <a:t>Marquetand</a:t>
            </a:r>
            <a:r>
              <a:rPr lang="de-AT" sz="1400" dirty="0">
                <a:solidFill>
                  <a:schemeClr val="tx1"/>
                </a:solidFill>
              </a:rPr>
              <a:t> </a:t>
            </a:r>
            <a:r>
              <a:rPr lang="de-AT" sz="1400" i="1" dirty="0">
                <a:solidFill>
                  <a:schemeClr val="tx1"/>
                </a:solidFill>
              </a:rPr>
              <a:t>Chem. </a:t>
            </a:r>
            <a:r>
              <a:rPr lang="de-AT" sz="1400" i="1" dirty="0" err="1">
                <a:solidFill>
                  <a:schemeClr val="tx1"/>
                </a:solidFill>
              </a:rPr>
              <a:t>Sci</a:t>
            </a:r>
            <a:r>
              <a:rPr lang="de-AT" sz="1400" i="1" dirty="0">
                <a:solidFill>
                  <a:schemeClr val="tx1"/>
                </a:solidFill>
              </a:rPr>
              <a:t>.</a:t>
            </a:r>
            <a:r>
              <a:rPr lang="de-AT" sz="1400" b="1" i="1" dirty="0">
                <a:solidFill>
                  <a:schemeClr val="tx1"/>
                </a:solidFill>
              </a:rPr>
              <a:t> </a:t>
            </a:r>
            <a:r>
              <a:rPr lang="de-AT" sz="1400" b="1" dirty="0">
                <a:solidFill>
                  <a:schemeClr val="tx1"/>
                </a:solidFill>
              </a:rPr>
              <a:t>8</a:t>
            </a:r>
            <a:r>
              <a:rPr lang="de-AT" sz="1400" dirty="0">
                <a:solidFill>
                  <a:schemeClr val="tx1"/>
                </a:solidFill>
              </a:rPr>
              <a:t>,</a:t>
            </a:r>
            <a:r>
              <a:rPr lang="de-AT" sz="1400" b="1" dirty="0">
                <a:solidFill>
                  <a:schemeClr val="tx1"/>
                </a:solidFill>
              </a:rPr>
              <a:t> </a:t>
            </a:r>
            <a:r>
              <a:rPr lang="de-AT" sz="1400" dirty="0">
                <a:solidFill>
                  <a:schemeClr val="tx1"/>
                </a:solidFill>
              </a:rPr>
              <a:t>6924 (2017)</a:t>
            </a:r>
            <a:r>
              <a:rPr lang="de-AT" sz="1400" i="1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de-DE" sz="1400" dirty="0">
                <a:solidFill>
                  <a:schemeClr val="tx1"/>
                </a:solidFill>
              </a:rPr>
              <a:t>[2] J. Behler, </a:t>
            </a:r>
            <a:r>
              <a:rPr lang="de-DE" sz="1400" i="1" dirty="0">
                <a:solidFill>
                  <a:schemeClr val="tx1"/>
                </a:solidFill>
              </a:rPr>
              <a:t>Int. J. Quantum Chem. </a:t>
            </a:r>
            <a:r>
              <a:rPr lang="de-DE" sz="1400" b="1" dirty="0">
                <a:solidFill>
                  <a:schemeClr val="tx1"/>
                </a:solidFill>
              </a:rPr>
              <a:t>115</a:t>
            </a:r>
            <a:r>
              <a:rPr lang="de-DE" sz="1400" dirty="0">
                <a:solidFill>
                  <a:schemeClr val="tx1"/>
                </a:solidFill>
              </a:rPr>
              <a:t>, 1032–1050 (2015)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9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63733" y="2305782"/>
            <a:ext cx="5123882" cy="326350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Adaptive </a:t>
            </a:r>
            <a:r>
              <a:rPr lang="de-DE" dirty="0" err="1"/>
              <a:t>sampling</a:t>
            </a:r>
            <a:r>
              <a:rPr lang="de-DE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[1,2]</a:t>
            </a:r>
          </a:p>
          <a:p>
            <a:endParaRPr lang="de-DE" dirty="0"/>
          </a:p>
        </p:txBody>
      </p:sp>
      <p:grpSp>
        <p:nvGrpSpPr>
          <p:cNvPr id="34" name="Gruppieren 25">
            <a:extLst>
              <a:ext uri="{FF2B5EF4-FFF2-40B4-BE49-F238E27FC236}">
                <a16:creationId xmlns:a16="http://schemas.microsoft.com/office/drawing/2014/main" id="{BE00A4B5-025A-468E-B673-F9FED10529F0}"/>
              </a:ext>
            </a:extLst>
          </p:cNvPr>
          <p:cNvGrpSpPr/>
          <p:nvPr/>
        </p:nvGrpSpPr>
        <p:grpSpPr>
          <a:xfrm>
            <a:off x="6239637" y="2054851"/>
            <a:ext cx="3429025" cy="2170561"/>
            <a:chOff x="646817" y="1927196"/>
            <a:chExt cx="6962782" cy="4167757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5778FB44-3579-4BCD-9B8A-C59D5591B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3" t="27761" r="10022" b="9651"/>
            <a:stretch/>
          </p:blipFill>
          <p:spPr>
            <a:xfrm>
              <a:off x="646817" y="3160683"/>
              <a:ext cx="5958699" cy="2934270"/>
            </a:xfrm>
            <a:prstGeom prst="rect">
              <a:avLst/>
            </a:prstGeom>
          </p:spPr>
        </p:pic>
        <p:pic>
          <p:nvPicPr>
            <p:cNvPr id="39" name="Picture 15">
              <a:extLst>
                <a:ext uri="{FF2B5EF4-FFF2-40B4-BE49-F238E27FC236}">
                  <a16:creationId xmlns:a16="http://schemas.microsoft.com/office/drawing/2014/main" id="{B8A8E506-37ED-4BEC-A68A-BBC772E7E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0" t="12098" r="9463" b="24478"/>
            <a:stretch/>
          </p:blipFill>
          <p:spPr>
            <a:xfrm>
              <a:off x="998885" y="1927196"/>
              <a:ext cx="6610714" cy="2685491"/>
            </a:xfrm>
            <a:prstGeom prst="rect">
              <a:avLst/>
            </a:prstGeom>
          </p:spPr>
        </p:pic>
      </p:grpSp>
      <p:sp>
        <p:nvSpPr>
          <p:cNvPr id="20" name="Multiplikationszeichen 17">
            <a:extLst>
              <a:ext uri="{FF2B5EF4-FFF2-40B4-BE49-F238E27FC236}">
                <a16:creationId xmlns:a16="http://schemas.microsoft.com/office/drawing/2014/main" id="{16120C84-887B-4AD2-A8DE-9EB642F78844}"/>
              </a:ext>
            </a:extLst>
          </p:cNvPr>
          <p:cNvSpPr/>
          <p:nvPr/>
        </p:nvSpPr>
        <p:spPr>
          <a:xfrm>
            <a:off x="9114046" y="2428692"/>
            <a:ext cx="537374" cy="537108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sp>
        <p:nvSpPr>
          <p:cNvPr id="35" name="Ellipse 20">
            <a:extLst>
              <a:ext uri="{FF2B5EF4-FFF2-40B4-BE49-F238E27FC236}">
                <a16:creationId xmlns:a16="http://schemas.microsoft.com/office/drawing/2014/main" id="{11E9D9C8-7ADD-4AF6-8EC7-296FF0D7C898}"/>
              </a:ext>
            </a:extLst>
          </p:cNvPr>
          <p:cNvSpPr/>
          <p:nvPr/>
        </p:nvSpPr>
        <p:spPr>
          <a:xfrm>
            <a:off x="7147093" y="2633505"/>
            <a:ext cx="1210449" cy="1001645"/>
          </a:xfrm>
          <a:prstGeom prst="ellipse">
            <a:avLst/>
          </a:prstGeom>
          <a:solidFill>
            <a:schemeClr val="bg2">
              <a:lumMod val="90000"/>
              <a:alpha val="28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9E49EE6-5964-4C14-A65F-5205EFA3BEA6}"/>
              </a:ext>
            </a:extLst>
          </p:cNvPr>
          <p:cNvCxnSpPr/>
          <p:nvPr/>
        </p:nvCxnSpPr>
        <p:spPr>
          <a:xfrm>
            <a:off x="5219637" y="2675695"/>
            <a:ext cx="12447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lowchart: Manual Operation 4">
            <a:extLst>
              <a:ext uri="{FF2B5EF4-FFF2-40B4-BE49-F238E27FC236}">
                <a16:creationId xmlns:a16="http://schemas.microsoft.com/office/drawing/2014/main" id="{B0433539-3183-472B-8B0A-80B1A61188E3}"/>
              </a:ext>
            </a:extLst>
          </p:cNvPr>
          <p:cNvSpPr/>
          <p:nvPr/>
        </p:nvSpPr>
        <p:spPr>
          <a:xfrm rot="2629269" flipV="1">
            <a:off x="6875491" y="2588531"/>
            <a:ext cx="3271853" cy="355072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1642"/>
              <a:gd name="connsiteX1" fmla="*/ 10000 w 10000"/>
              <a:gd name="connsiteY1" fmla="*/ 0 h 11642"/>
              <a:gd name="connsiteX2" fmla="*/ 8000 w 10000"/>
              <a:gd name="connsiteY2" fmla="*/ 10000 h 11642"/>
              <a:gd name="connsiteX3" fmla="*/ 3520 w 10000"/>
              <a:gd name="connsiteY3" fmla="*/ 11642 h 11642"/>
              <a:gd name="connsiteX4" fmla="*/ 0 w 10000"/>
              <a:gd name="connsiteY4" fmla="*/ 0 h 11642"/>
              <a:gd name="connsiteX0" fmla="*/ 0 w 10000"/>
              <a:gd name="connsiteY0" fmla="*/ 0 h 11735"/>
              <a:gd name="connsiteX1" fmla="*/ 10000 w 10000"/>
              <a:gd name="connsiteY1" fmla="*/ 0 h 11735"/>
              <a:gd name="connsiteX2" fmla="*/ 5589 w 10000"/>
              <a:gd name="connsiteY2" fmla="*/ 11735 h 11735"/>
              <a:gd name="connsiteX3" fmla="*/ 3520 w 10000"/>
              <a:gd name="connsiteY3" fmla="*/ 11642 h 11735"/>
              <a:gd name="connsiteX4" fmla="*/ 0 w 10000"/>
              <a:gd name="connsiteY4" fmla="*/ 0 h 11735"/>
              <a:gd name="connsiteX0" fmla="*/ 0 w 8338"/>
              <a:gd name="connsiteY0" fmla="*/ 768 h 11735"/>
              <a:gd name="connsiteX1" fmla="*/ 8338 w 8338"/>
              <a:gd name="connsiteY1" fmla="*/ 0 h 11735"/>
              <a:gd name="connsiteX2" fmla="*/ 3927 w 8338"/>
              <a:gd name="connsiteY2" fmla="*/ 11735 h 11735"/>
              <a:gd name="connsiteX3" fmla="*/ 1858 w 8338"/>
              <a:gd name="connsiteY3" fmla="*/ 11642 h 11735"/>
              <a:gd name="connsiteX4" fmla="*/ 0 w 8338"/>
              <a:gd name="connsiteY4" fmla="*/ 768 h 11735"/>
              <a:gd name="connsiteX0" fmla="*/ 0 w 10338"/>
              <a:gd name="connsiteY0" fmla="*/ 410 h 10000"/>
              <a:gd name="connsiteX1" fmla="*/ 10338 w 10338"/>
              <a:gd name="connsiteY1" fmla="*/ 0 h 10000"/>
              <a:gd name="connsiteX2" fmla="*/ 5048 w 10338"/>
              <a:gd name="connsiteY2" fmla="*/ 10000 h 10000"/>
              <a:gd name="connsiteX3" fmla="*/ 2566 w 10338"/>
              <a:gd name="connsiteY3" fmla="*/ 9921 h 10000"/>
              <a:gd name="connsiteX4" fmla="*/ 0 w 10338"/>
              <a:gd name="connsiteY4" fmla="*/ 410 h 10000"/>
              <a:gd name="connsiteX0" fmla="*/ 0 w 8616"/>
              <a:gd name="connsiteY0" fmla="*/ 473 h 10063"/>
              <a:gd name="connsiteX1" fmla="*/ 8616 w 8616"/>
              <a:gd name="connsiteY1" fmla="*/ 0 h 10063"/>
              <a:gd name="connsiteX2" fmla="*/ 5048 w 8616"/>
              <a:gd name="connsiteY2" fmla="*/ 10063 h 10063"/>
              <a:gd name="connsiteX3" fmla="*/ 2566 w 8616"/>
              <a:gd name="connsiteY3" fmla="*/ 9984 h 10063"/>
              <a:gd name="connsiteX4" fmla="*/ 0 w 8616"/>
              <a:gd name="connsiteY4" fmla="*/ 473 h 10063"/>
              <a:gd name="connsiteX0" fmla="*/ 0 w 7627"/>
              <a:gd name="connsiteY0" fmla="*/ 194 h 9724"/>
              <a:gd name="connsiteX1" fmla="*/ 7627 w 7627"/>
              <a:gd name="connsiteY1" fmla="*/ 0 h 9724"/>
              <a:gd name="connsiteX2" fmla="*/ 5859 w 7627"/>
              <a:gd name="connsiteY2" fmla="*/ 9724 h 9724"/>
              <a:gd name="connsiteX3" fmla="*/ 2978 w 7627"/>
              <a:gd name="connsiteY3" fmla="*/ 9645 h 9724"/>
              <a:gd name="connsiteX4" fmla="*/ 0 w 7627"/>
              <a:gd name="connsiteY4" fmla="*/ 194 h 9724"/>
              <a:gd name="connsiteX0" fmla="*/ 0 w 7763"/>
              <a:gd name="connsiteY0" fmla="*/ 0 h 10110"/>
              <a:gd name="connsiteX1" fmla="*/ 7763 w 7763"/>
              <a:gd name="connsiteY1" fmla="*/ 110 h 10110"/>
              <a:gd name="connsiteX2" fmla="*/ 5445 w 7763"/>
              <a:gd name="connsiteY2" fmla="*/ 10110 h 10110"/>
              <a:gd name="connsiteX3" fmla="*/ 1668 w 7763"/>
              <a:gd name="connsiteY3" fmla="*/ 10029 h 10110"/>
              <a:gd name="connsiteX4" fmla="*/ 0 w 7763"/>
              <a:gd name="connsiteY4" fmla="*/ 0 h 10110"/>
              <a:gd name="connsiteX0" fmla="*/ 0 w 9767"/>
              <a:gd name="connsiteY0" fmla="*/ 691 h 9891"/>
              <a:gd name="connsiteX1" fmla="*/ 9767 w 9767"/>
              <a:gd name="connsiteY1" fmla="*/ 0 h 9891"/>
              <a:gd name="connsiteX2" fmla="*/ 6781 w 9767"/>
              <a:gd name="connsiteY2" fmla="*/ 9891 h 9891"/>
              <a:gd name="connsiteX3" fmla="*/ 1916 w 9767"/>
              <a:gd name="connsiteY3" fmla="*/ 9811 h 9891"/>
              <a:gd name="connsiteX4" fmla="*/ 0 w 9767"/>
              <a:gd name="connsiteY4" fmla="*/ 691 h 9891"/>
              <a:gd name="connsiteX0" fmla="*/ 0 w 10019"/>
              <a:gd name="connsiteY0" fmla="*/ 577 h 9878"/>
              <a:gd name="connsiteX1" fmla="*/ 10019 w 10019"/>
              <a:gd name="connsiteY1" fmla="*/ 0 h 9878"/>
              <a:gd name="connsiteX2" fmla="*/ 6943 w 10019"/>
              <a:gd name="connsiteY2" fmla="*/ 9878 h 9878"/>
              <a:gd name="connsiteX3" fmla="*/ 1962 w 10019"/>
              <a:gd name="connsiteY3" fmla="*/ 9797 h 9878"/>
              <a:gd name="connsiteX4" fmla="*/ 0 w 10019"/>
              <a:gd name="connsiteY4" fmla="*/ 577 h 9878"/>
              <a:gd name="connsiteX0" fmla="*/ 0 w 11070"/>
              <a:gd name="connsiteY0" fmla="*/ 534 h 10000"/>
              <a:gd name="connsiteX1" fmla="*/ 11070 w 11070"/>
              <a:gd name="connsiteY1" fmla="*/ 0 h 10000"/>
              <a:gd name="connsiteX2" fmla="*/ 8000 w 11070"/>
              <a:gd name="connsiteY2" fmla="*/ 10000 h 10000"/>
              <a:gd name="connsiteX3" fmla="*/ 3028 w 11070"/>
              <a:gd name="connsiteY3" fmla="*/ 9918 h 10000"/>
              <a:gd name="connsiteX4" fmla="*/ 0 w 11070"/>
              <a:gd name="connsiteY4" fmla="*/ 534 h 10000"/>
              <a:gd name="connsiteX0" fmla="*/ 0 w 11410"/>
              <a:gd name="connsiteY0" fmla="*/ 468 h 10000"/>
              <a:gd name="connsiteX1" fmla="*/ 11410 w 11410"/>
              <a:gd name="connsiteY1" fmla="*/ 0 h 10000"/>
              <a:gd name="connsiteX2" fmla="*/ 8340 w 11410"/>
              <a:gd name="connsiteY2" fmla="*/ 10000 h 10000"/>
              <a:gd name="connsiteX3" fmla="*/ 3368 w 11410"/>
              <a:gd name="connsiteY3" fmla="*/ 9918 h 10000"/>
              <a:gd name="connsiteX4" fmla="*/ 0 w 11410"/>
              <a:gd name="connsiteY4" fmla="*/ 468 h 10000"/>
              <a:gd name="connsiteX0" fmla="*/ 0 w 11410"/>
              <a:gd name="connsiteY0" fmla="*/ 468 h 10227"/>
              <a:gd name="connsiteX1" fmla="*/ 11410 w 11410"/>
              <a:gd name="connsiteY1" fmla="*/ 0 h 10227"/>
              <a:gd name="connsiteX2" fmla="*/ 8340 w 11410"/>
              <a:gd name="connsiteY2" fmla="*/ 10000 h 10227"/>
              <a:gd name="connsiteX3" fmla="*/ 3416 w 11410"/>
              <a:gd name="connsiteY3" fmla="*/ 10227 h 10227"/>
              <a:gd name="connsiteX4" fmla="*/ 0 w 11410"/>
              <a:gd name="connsiteY4" fmla="*/ 468 h 10227"/>
              <a:gd name="connsiteX0" fmla="*/ 0 w 11790"/>
              <a:gd name="connsiteY0" fmla="*/ 612 h 10227"/>
              <a:gd name="connsiteX1" fmla="*/ 11790 w 11790"/>
              <a:gd name="connsiteY1" fmla="*/ 0 h 10227"/>
              <a:gd name="connsiteX2" fmla="*/ 8720 w 11790"/>
              <a:gd name="connsiteY2" fmla="*/ 10000 h 10227"/>
              <a:gd name="connsiteX3" fmla="*/ 3796 w 11790"/>
              <a:gd name="connsiteY3" fmla="*/ 10227 h 10227"/>
              <a:gd name="connsiteX4" fmla="*/ 0 w 11790"/>
              <a:gd name="connsiteY4" fmla="*/ 612 h 10227"/>
              <a:gd name="connsiteX0" fmla="*/ 0 w 11509"/>
              <a:gd name="connsiteY0" fmla="*/ 536 h 10151"/>
              <a:gd name="connsiteX1" fmla="*/ 11509 w 11509"/>
              <a:gd name="connsiteY1" fmla="*/ 0 h 10151"/>
              <a:gd name="connsiteX2" fmla="*/ 8720 w 11509"/>
              <a:gd name="connsiteY2" fmla="*/ 9924 h 10151"/>
              <a:gd name="connsiteX3" fmla="*/ 3796 w 11509"/>
              <a:gd name="connsiteY3" fmla="*/ 10151 h 10151"/>
              <a:gd name="connsiteX4" fmla="*/ 0 w 11509"/>
              <a:gd name="connsiteY4" fmla="*/ 536 h 10151"/>
              <a:gd name="connsiteX0" fmla="*/ 0 w 12785"/>
              <a:gd name="connsiteY0" fmla="*/ 0 h 9615"/>
              <a:gd name="connsiteX1" fmla="*/ 12785 w 12785"/>
              <a:gd name="connsiteY1" fmla="*/ 470 h 9615"/>
              <a:gd name="connsiteX2" fmla="*/ 8720 w 12785"/>
              <a:gd name="connsiteY2" fmla="*/ 9388 h 9615"/>
              <a:gd name="connsiteX3" fmla="*/ 3796 w 12785"/>
              <a:gd name="connsiteY3" fmla="*/ 9615 h 9615"/>
              <a:gd name="connsiteX4" fmla="*/ 0 w 12785"/>
              <a:gd name="connsiteY4" fmla="*/ 0 h 9615"/>
              <a:gd name="connsiteX0" fmla="*/ 0 w 12419"/>
              <a:gd name="connsiteY0" fmla="*/ 0 h 10000"/>
              <a:gd name="connsiteX1" fmla="*/ 12419 w 12419"/>
              <a:gd name="connsiteY1" fmla="*/ 597 h 10000"/>
              <a:gd name="connsiteX2" fmla="*/ 6820 w 12419"/>
              <a:gd name="connsiteY2" fmla="*/ 9764 h 10000"/>
              <a:gd name="connsiteX3" fmla="*/ 2969 w 12419"/>
              <a:gd name="connsiteY3" fmla="*/ 10000 h 10000"/>
              <a:gd name="connsiteX4" fmla="*/ 0 w 12419"/>
              <a:gd name="connsiteY4" fmla="*/ 0 h 10000"/>
              <a:gd name="connsiteX0" fmla="*/ 0 w 12461"/>
              <a:gd name="connsiteY0" fmla="*/ 0 h 9969"/>
              <a:gd name="connsiteX1" fmla="*/ 12461 w 12461"/>
              <a:gd name="connsiteY1" fmla="*/ 566 h 9969"/>
              <a:gd name="connsiteX2" fmla="*/ 6862 w 12461"/>
              <a:gd name="connsiteY2" fmla="*/ 9733 h 9969"/>
              <a:gd name="connsiteX3" fmla="*/ 3011 w 12461"/>
              <a:gd name="connsiteY3" fmla="*/ 9969 h 9969"/>
              <a:gd name="connsiteX4" fmla="*/ 0 w 12461"/>
              <a:gd name="connsiteY4" fmla="*/ 0 h 9969"/>
              <a:gd name="connsiteX0" fmla="*/ 0 w 9921"/>
              <a:gd name="connsiteY0" fmla="*/ 0 h 9946"/>
              <a:gd name="connsiteX1" fmla="*/ 9921 w 9921"/>
              <a:gd name="connsiteY1" fmla="*/ 514 h 9946"/>
              <a:gd name="connsiteX2" fmla="*/ 5428 w 9921"/>
              <a:gd name="connsiteY2" fmla="*/ 9709 h 9946"/>
              <a:gd name="connsiteX3" fmla="*/ 2337 w 9921"/>
              <a:gd name="connsiteY3" fmla="*/ 9946 h 9946"/>
              <a:gd name="connsiteX4" fmla="*/ 0 w 9921"/>
              <a:gd name="connsiteY4" fmla="*/ 0 h 9946"/>
              <a:gd name="connsiteX0" fmla="*/ 0 w 9332"/>
              <a:gd name="connsiteY0" fmla="*/ 0 h 9949"/>
              <a:gd name="connsiteX1" fmla="*/ 9332 w 9332"/>
              <a:gd name="connsiteY1" fmla="*/ 466 h 9949"/>
              <a:gd name="connsiteX2" fmla="*/ 4803 w 9332"/>
              <a:gd name="connsiteY2" fmla="*/ 9711 h 9949"/>
              <a:gd name="connsiteX3" fmla="*/ 1688 w 9332"/>
              <a:gd name="connsiteY3" fmla="*/ 9949 h 9949"/>
              <a:gd name="connsiteX4" fmla="*/ 0 w 9332"/>
              <a:gd name="connsiteY4" fmla="*/ 0 h 9949"/>
              <a:gd name="connsiteX0" fmla="*/ 0 w 10403"/>
              <a:gd name="connsiteY0" fmla="*/ 0 h 10036"/>
              <a:gd name="connsiteX1" fmla="*/ 10403 w 10403"/>
              <a:gd name="connsiteY1" fmla="*/ 504 h 10036"/>
              <a:gd name="connsiteX2" fmla="*/ 5550 w 10403"/>
              <a:gd name="connsiteY2" fmla="*/ 9797 h 10036"/>
              <a:gd name="connsiteX3" fmla="*/ 2212 w 10403"/>
              <a:gd name="connsiteY3" fmla="*/ 10036 h 10036"/>
              <a:gd name="connsiteX4" fmla="*/ 0 w 10403"/>
              <a:gd name="connsiteY4" fmla="*/ 0 h 10036"/>
              <a:gd name="connsiteX0" fmla="*/ 0 w 10403"/>
              <a:gd name="connsiteY0" fmla="*/ 0 h 10242"/>
              <a:gd name="connsiteX1" fmla="*/ 10403 w 10403"/>
              <a:gd name="connsiteY1" fmla="*/ 504 h 10242"/>
              <a:gd name="connsiteX2" fmla="*/ 5350 w 10403"/>
              <a:gd name="connsiteY2" fmla="*/ 10242 h 10242"/>
              <a:gd name="connsiteX3" fmla="*/ 2212 w 10403"/>
              <a:gd name="connsiteY3" fmla="*/ 10036 h 10242"/>
              <a:gd name="connsiteX4" fmla="*/ 0 w 10403"/>
              <a:gd name="connsiteY4" fmla="*/ 0 h 10242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2212 w 10403"/>
              <a:gd name="connsiteY3" fmla="*/ 10036 h 10230"/>
              <a:gd name="connsiteX4" fmla="*/ 0 w 10403"/>
              <a:gd name="connsiteY4" fmla="*/ 0 h 10230"/>
              <a:gd name="connsiteX0" fmla="*/ 0 w 10403"/>
              <a:gd name="connsiteY0" fmla="*/ 0 h 10230"/>
              <a:gd name="connsiteX1" fmla="*/ 10403 w 10403"/>
              <a:gd name="connsiteY1" fmla="*/ 504 h 10230"/>
              <a:gd name="connsiteX2" fmla="*/ 5447 w 10403"/>
              <a:gd name="connsiteY2" fmla="*/ 10230 h 10230"/>
              <a:gd name="connsiteX3" fmla="*/ 1311 w 10403"/>
              <a:gd name="connsiteY3" fmla="*/ 9960 h 10230"/>
              <a:gd name="connsiteX4" fmla="*/ 0 w 10403"/>
              <a:gd name="connsiteY4" fmla="*/ 0 h 10230"/>
              <a:gd name="connsiteX0" fmla="*/ 0 w 10403"/>
              <a:gd name="connsiteY0" fmla="*/ 0 h 9960"/>
              <a:gd name="connsiteX1" fmla="*/ 10403 w 10403"/>
              <a:gd name="connsiteY1" fmla="*/ 504 h 9960"/>
              <a:gd name="connsiteX2" fmla="*/ 4435 w 10403"/>
              <a:gd name="connsiteY2" fmla="*/ 9306 h 9960"/>
              <a:gd name="connsiteX3" fmla="*/ 1311 w 10403"/>
              <a:gd name="connsiteY3" fmla="*/ 9960 h 9960"/>
              <a:gd name="connsiteX4" fmla="*/ 0 w 10403"/>
              <a:gd name="connsiteY4" fmla="*/ 0 h 9960"/>
              <a:gd name="connsiteX0" fmla="*/ 0 w 10000"/>
              <a:gd name="connsiteY0" fmla="*/ 0 h 9343"/>
              <a:gd name="connsiteX1" fmla="*/ 10000 w 10000"/>
              <a:gd name="connsiteY1" fmla="*/ 506 h 9343"/>
              <a:gd name="connsiteX2" fmla="*/ 4263 w 10000"/>
              <a:gd name="connsiteY2" fmla="*/ 9343 h 9343"/>
              <a:gd name="connsiteX3" fmla="*/ 2811 w 10000"/>
              <a:gd name="connsiteY3" fmla="*/ 9198 h 9343"/>
              <a:gd name="connsiteX4" fmla="*/ 0 w 10000"/>
              <a:gd name="connsiteY4" fmla="*/ 0 h 9343"/>
              <a:gd name="connsiteX0" fmla="*/ 0 w 10000"/>
              <a:gd name="connsiteY0" fmla="*/ 0 h 10000"/>
              <a:gd name="connsiteX1" fmla="*/ 10000 w 10000"/>
              <a:gd name="connsiteY1" fmla="*/ 542 h 10000"/>
              <a:gd name="connsiteX2" fmla="*/ 4263 w 10000"/>
              <a:gd name="connsiteY2" fmla="*/ 10000 h 10000"/>
              <a:gd name="connsiteX3" fmla="*/ 2863 w 10000"/>
              <a:gd name="connsiteY3" fmla="*/ 9902 h 10000"/>
              <a:gd name="connsiteX4" fmla="*/ 0 w 10000"/>
              <a:gd name="connsiteY4" fmla="*/ 0 h 10000"/>
              <a:gd name="connsiteX0" fmla="*/ 0 w 8890"/>
              <a:gd name="connsiteY0" fmla="*/ 4004 h 9458"/>
              <a:gd name="connsiteX1" fmla="*/ 8890 w 8890"/>
              <a:gd name="connsiteY1" fmla="*/ 0 h 9458"/>
              <a:gd name="connsiteX2" fmla="*/ 3153 w 8890"/>
              <a:gd name="connsiteY2" fmla="*/ 9458 h 9458"/>
              <a:gd name="connsiteX3" fmla="*/ 1753 w 8890"/>
              <a:gd name="connsiteY3" fmla="*/ 9360 h 9458"/>
              <a:gd name="connsiteX4" fmla="*/ 0 w 8890"/>
              <a:gd name="connsiteY4" fmla="*/ 4004 h 9458"/>
              <a:gd name="connsiteX0" fmla="*/ 0 w 7356"/>
              <a:gd name="connsiteY0" fmla="*/ 0 h 5767"/>
              <a:gd name="connsiteX1" fmla="*/ 7356 w 7356"/>
              <a:gd name="connsiteY1" fmla="*/ 417 h 5767"/>
              <a:gd name="connsiteX2" fmla="*/ 3547 w 7356"/>
              <a:gd name="connsiteY2" fmla="*/ 5767 h 5767"/>
              <a:gd name="connsiteX3" fmla="*/ 1972 w 7356"/>
              <a:gd name="connsiteY3" fmla="*/ 5663 h 5767"/>
              <a:gd name="connsiteX4" fmla="*/ 0 w 7356"/>
              <a:gd name="connsiteY4" fmla="*/ 0 h 5767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2720 w 10039"/>
              <a:gd name="connsiteY3" fmla="*/ 10051 h 10231"/>
              <a:gd name="connsiteX4" fmla="*/ 0 w 10039"/>
              <a:gd name="connsiteY4" fmla="*/ 0 h 10231"/>
              <a:gd name="connsiteX0" fmla="*/ 0 w 10039"/>
              <a:gd name="connsiteY0" fmla="*/ 0 h 10231"/>
              <a:gd name="connsiteX1" fmla="*/ 10039 w 10039"/>
              <a:gd name="connsiteY1" fmla="*/ 954 h 10231"/>
              <a:gd name="connsiteX2" fmla="*/ 4861 w 10039"/>
              <a:gd name="connsiteY2" fmla="*/ 10231 h 10231"/>
              <a:gd name="connsiteX3" fmla="*/ 3418 w 10039"/>
              <a:gd name="connsiteY3" fmla="*/ 9959 h 10231"/>
              <a:gd name="connsiteX4" fmla="*/ 0 w 10039"/>
              <a:gd name="connsiteY4" fmla="*/ 0 h 10231"/>
              <a:gd name="connsiteX0" fmla="*/ 0 w 10039"/>
              <a:gd name="connsiteY0" fmla="*/ 0 h 10126"/>
              <a:gd name="connsiteX1" fmla="*/ 10039 w 10039"/>
              <a:gd name="connsiteY1" fmla="*/ 954 h 10126"/>
              <a:gd name="connsiteX2" fmla="*/ 4783 w 10039"/>
              <a:gd name="connsiteY2" fmla="*/ 10126 h 10126"/>
              <a:gd name="connsiteX3" fmla="*/ 3418 w 10039"/>
              <a:gd name="connsiteY3" fmla="*/ 9959 h 10126"/>
              <a:gd name="connsiteX4" fmla="*/ 0 w 10039"/>
              <a:gd name="connsiteY4" fmla="*/ 0 h 10126"/>
              <a:gd name="connsiteX0" fmla="*/ 0 w 10039"/>
              <a:gd name="connsiteY0" fmla="*/ 0 h 9995"/>
              <a:gd name="connsiteX1" fmla="*/ 10039 w 10039"/>
              <a:gd name="connsiteY1" fmla="*/ 954 h 9995"/>
              <a:gd name="connsiteX2" fmla="*/ 4422 w 10039"/>
              <a:gd name="connsiteY2" fmla="*/ 9995 h 9995"/>
              <a:gd name="connsiteX3" fmla="*/ 3418 w 10039"/>
              <a:gd name="connsiteY3" fmla="*/ 9959 h 9995"/>
              <a:gd name="connsiteX4" fmla="*/ 0 w 10039"/>
              <a:gd name="connsiteY4" fmla="*/ 0 h 9995"/>
              <a:gd name="connsiteX0" fmla="*/ 0 w 10000"/>
              <a:gd name="connsiteY0" fmla="*/ 0 h 10000"/>
              <a:gd name="connsiteX1" fmla="*/ 10000 w 10000"/>
              <a:gd name="connsiteY1" fmla="*/ 954 h 10000"/>
              <a:gd name="connsiteX2" fmla="*/ 4405 w 10000"/>
              <a:gd name="connsiteY2" fmla="*/ 10000 h 10000"/>
              <a:gd name="connsiteX3" fmla="*/ 3735 w 10000"/>
              <a:gd name="connsiteY3" fmla="*/ 9835 h 10000"/>
              <a:gd name="connsiteX4" fmla="*/ 0 w 10000"/>
              <a:gd name="connsiteY4" fmla="*/ 0 h 10000"/>
              <a:gd name="connsiteX0" fmla="*/ 0 w 10000"/>
              <a:gd name="connsiteY0" fmla="*/ 0 h 9908"/>
              <a:gd name="connsiteX1" fmla="*/ 10000 w 10000"/>
              <a:gd name="connsiteY1" fmla="*/ 954 h 9908"/>
              <a:gd name="connsiteX2" fmla="*/ 4140 w 10000"/>
              <a:gd name="connsiteY2" fmla="*/ 9908 h 9908"/>
              <a:gd name="connsiteX3" fmla="*/ 3735 w 10000"/>
              <a:gd name="connsiteY3" fmla="*/ 9835 h 9908"/>
              <a:gd name="connsiteX4" fmla="*/ 0 w 10000"/>
              <a:gd name="connsiteY4" fmla="*/ 0 h 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08">
                <a:moveTo>
                  <a:pt x="0" y="0"/>
                </a:moveTo>
                <a:lnTo>
                  <a:pt x="10000" y="954"/>
                </a:lnTo>
                <a:lnTo>
                  <a:pt x="4140" y="9908"/>
                </a:lnTo>
                <a:lnTo>
                  <a:pt x="3735" y="98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CC9132-2DCF-4BEF-B930-98211FD0949D}"/>
              </a:ext>
            </a:extLst>
          </p:cNvPr>
          <p:cNvSpPr txBox="1"/>
          <p:nvPr/>
        </p:nvSpPr>
        <p:spPr>
          <a:xfrm flipH="1">
            <a:off x="3743862" y="4691346"/>
            <a:ext cx="24957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2400" dirty="0"/>
              <a:t>ML </a:t>
            </a:r>
            <a:r>
              <a:rPr lang="de-AT" sz="2400" dirty="0" err="1"/>
              <a:t>dynamics</a:t>
            </a:r>
            <a:endParaRPr lang="de-AT" sz="2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0B138E7-1255-4F1A-98C9-4F73243748CD}"/>
              </a:ext>
            </a:extLst>
          </p:cNvPr>
          <p:cNvSpPr txBox="1"/>
          <p:nvPr/>
        </p:nvSpPr>
        <p:spPr>
          <a:xfrm flipH="1">
            <a:off x="6784369" y="4435242"/>
            <a:ext cx="2299332" cy="954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2800" dirty="0"/>
              <a:t>Re-training </a:t>
            </a:r>
          </a:p>
          <a:p>
            <a:pPr algn="ctr"/>
            <a:r>
              <a:rPr lang="de-AT" sz="2800" dirty="0" err="1"/>
              <a:t>of</a:t>
            </a:r>
            <a:r>
              <a:rPr lang="de-AT" sz="2800" dirty="0"/>
              <a:t> ML </a:t>
            </a:r>
            <a:r>
              <a:rPr lang="de-AT" sz="2800" dirty="0" err="1"/>
              <a:t>models</a:t>
            </a:r>
            <a:endParaRPr lang="de-AT" sz="2800" dirty="0"/>
          </a:p>
        </p:txBody>
      </p:sp>
      <p:sp>
        <p:nvSpPr>
          <p:cNvPr id="18" name="Pfeil: nach oben gekrümmt 17">
            <a:extLst>
              <a:ext uri="{FF2B5EF4-FFF2-40B4-BE49-F238E27FC236}">
                <a16:creationId xmlns:a16="http://schemas.microsoft.com/office/drawing/2014/main" id="{401F2A56-064A-430E-BDC1-D22A213131DD}"/>
              </a:ext>
            </a:extLst>
          </p:cNvPr>
          <p:cNvSpPr/>
          <p:nvPr/>
        </p:nvSpPr>
        <p:spPr>
          <a:xfrm flipV="1">
            <a:off x="5112078" y="3937537"/>
            <a:ext cx="2393694" cy="4575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 dirty="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2EA83B2-C0D0-4B53-AB28-5FC19A169B97}"/>
              </a:ext>
            </a:extLst>
          </p:cNvPr>
          <p:cNvSpPr txBox="1">
            <a:spLocks/>
          </p:cNvSpPr>
          <p:nvPr/>
        </p:nvSpPr>
        <p:spPr>
          <a:xfrm>
            <a:off x="2152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/>
              <a:t>Training Set Generation</a:t>
            </a:r>
            <a:endParaRPr lang="en-US" b="1" dirty="0"/>
          </a:p>
        </p:txBody>
      </p:sp>
      <p:pic>
        <p:nvPicPr>
          <p:cNvPr id="19" name="Grafik 9">
            <a:extLst>
              <a:ext uri="{FF2B5EF4-FFF2-40B4-BE49-F238E27FC236}">
                <a16:creationId xmlns:a16="http://schemas.microsoft.com/office/drawing/2014/main" id="{D9714921-AF43-476F-B03C-F38BBD554A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04" y="2176532"/>
            <a:ext cx="1767675" cy="1437747"/>
          </a:xfrm>
          <a:prstGeom prst="rect">
            <a:avLst/>
          </a:prstGeom>
        </p:spPr>
      </p:pic>
      <p:sp>
        <p:nvSpPr>
          <p:cNvPr id="21" name="Textfeld 22">
            <a:extLst>
              <a:ext uri="{FF2B5EF4-FFF2-40B4-BE49-F238E27FC236}">
                <a16:creationId xmlns:a16="http://schemas.microsoft.com/office/drawing/2014/main" id="{00F8FAB9-752D-4ACB-BD2F-7A4FC1C9C1F6}"/>
              </a:ext>
            </a:extLst>
          </p:cNvPr>
          <p:cNvSpPr txBox="1"/>
          <p:nvPr/>
        </p:nvSpPr>
        <p:spPr>
          <a:xfrm flipH="1">
            <a:off x="6784369" y="4423180"/>
            <a:ext cx="2299332" cy="954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2800" dirty="0" err="1"/>
              <a:t>Unexplored</a:t>
            </a:r>
            <a:r>
              <a:rPr lang="de-AT" sz="2800" dirty="0"/>
              <a:t> </a:t>
            </a:r>
            <a:r>
              <a:rPr lang="de-AT" sz="2800" dirty="0" err="1"/>
              <a:t>region</a:t>
            </a:r>
            <a:endParaRPr lang="de-AT" sz="2800" dirty="0"/>
          </a:p>
        </p:txBody>
      </p:sp>
      <p:sp>
        <p:nvSpPr>
          <p:cNvPr id="22" name="Pfeil: nach oben gekrümmt 17">
            <a:extLst>
              <a:ext uri="{FF2B5EF4-FFF2-40B4-BE49-F238E27FC236}">
                <a16:creationId xmlns:a16="http://schemas.microsoft.com/office/drawing/2014/main" id="{BF9BEFE1-BAF3-4DED-B184-196A00337809}"/>
              </a:ext>
            </a:extLst>
          </p:cNvPr>
          <p:cNvSpPr/>
          <p:nvPr/>
        </p:nvSpPr>
        <p:spPr>
          <a:xfrm flipH="1">
            <a:off x="5094871" y="5426895"/>
            <a:ext cx="2393693" cy="39817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 dirty="0">
              <a:solidFill>
                <a:schemeClr val="tx1"/>
              </a:solidFill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EC1A0AB-F2CA-4B04-B227-EE8C13BAC75A}"/>
              </a:ext>
            </a:extLst>
          </p:cNvPr>
          <p:cNvSpPr txBox="1">
            <a:spLocks/>
          </p:cNvSpPr>
          <p:nvPr/>
        </p:nvSpPr>
        <p:spPr>
          <a:xfrm>
            <a:off x="289932" y="6336160"/>
            <a:ext cx="10132927" cy="39817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AT" sz="1400" dirty="0">
                <a:solidFill>
                  <a:schemeClr val="tx1"/>
                </a:solidFill>
              </a:rPr>
              <a:t>[1] M. </a:t>
            </a:r>
            <a:r>
              <a:rPr lang="de-AT" sz="1400" dirty="0" err="1">
                <a:solidFill>
                  <a:schemeClr val="tx1"/>
                </a:solidFill>
              </a:rPr>
              <a:t>Gastegger</a:t>
            </a:r>
            <a:r>
              <a:rPr lang="de-AT" sz="1400" dirty="0">
                <a:solidFill>
                  <a:schemeClr val="tx1"/>
                </a:solidFill>
              </a:rPr>
              <a:t>, J. Behler, P. </a:t>
            </a:r>
            <a:r>
              <a:rPr lang="de-AT" sz="1400" dirty="0" err="1">
                <a:solidFill>
                  <a:schemeClr val="tx1"/>
                </a:solidFill>
              </a:rPr>
              <a:t>Marquetand</a:t>
            </a:r>
            <a:r>
              <a:rPr lang="de-AT" sz="1400" dirty="0">
                <a:solidFill>
                  <a:schemeClr val="tx1"/>
                </a:solidFill>
              </a:rPr>
              <a:t> </a:t>
            </a:r>
            <a:r>
              <a:rPr lang="de-AT" sz="1400" i="1" dirty="0">
                <a:solidFill>
                  <a:schemeClr val="tx1"/>
                </a:solidFill>
              </a:rPr>
              <a:t>Chem. </a:t>
            </a:r>
            <a:r>
              <a:rPr lang="de-AT" sz="1400" i="1" dirty="0" err="1">
                <a:solidFill>
                  <a:schemeClr val="tx1"/>
                </a:solidFill>
              </a:rPr>
              <a:t>Sci</a:t>
            </a:r>
            <a:r>
              <a:rPr lang="de-AT" sz="1400" i="1" dirty="0">
                <a:solidFill>
                  <a:schemeClr val="tx1"/>
                </a:solidFill>
              </a:rPr>
              <a:t>.</a:t>
            </a:r>
            <a:r>
              <a:rPr lang="de-AT" sz="1400" b="1" i="1" dirty="0">
                <a:solidFill>
                  <a:schemeClr val="tx1"/>
                </a:solidFill>
              </a:rPr>
              <a:t> </a:t>
            </a:r>
            <a:r>
              <a:rPr lang="de-AT" sz="1400" b="1" dirty="0">
                <a:solidFill>
                  <a:schemeClr val="tx1"/>
                </a:solidFill>
              </a:rPr>
              <a:t>8</a:t>
            </a:r>
            <a:r>
              <a:rPr lang="de-AT" sz="1400" dirty="0">
                <a:solidFill>
                  <a:schemeClr val="tx1"/>
                </a:solidFill>
              </a:rPr>
              <a:t>,</a:t>
            </a:r>
            <a:r>
              <a:rPr lang="de-AT" sz="1400" b="1" dirty="0">
                <a:solidFill>
                  <a:schemeClr val="tx1"/>
                </a:solidFill>
              </a:rPr>
              <a:t> </a:t>
            </a:r>
            <a:r>
              <a:rPr lang="de-AT" sz="1400" dirty="0">
                <a:solidFill>
                  <a:schemeClr val="tx1"/>
                </a:solidFill>
              </a:rPr>
              <a:t>6924 (2017)</a:t>
            </a:r>
            <a:r>
              <a:rPr lang="de-AT" sz="1400" i="1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de-DE" sz="1400" dirty="0">
                <a:solidFill>
                  <a:schemeClr val="tx1"/>
                </a:solidFill>
              </a:rPr>
              <a:t>[2] J. Behler, </a:t>
            </a:r>
            <a:r>
              <a:rPr lang="de-DE" sz="1400" i="1" dirty="0">
                <a:solidFill>
                  <a:schemeClr val="tx1"/>
                </a:solidFill>
              </a:rPr>
              <a:t>Int. J. Quantum Chem. </a:t>
            </a:r>
            <a:r>
              <a:rPr lang="de-DE" sz="1400" b="1" dirty="0">
                <a:solidFill>
                  <a:schemeClr val="tx1"/>
                </a:solidFill>
              </a:rPr>
              <a:t>115</a:t>
            </a:r>
            <a:r>
              <a:rPr lang="de-DE" sz="1400" dirty="0">
                <a:solidFill>
                  <a:schemeClr val="tx1"/>
                </a:solidFill>
              </a:rPr>
              <a:t>, 1032–1050 (2015)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3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4.16667E-6 0.00023 C 0.0198 0.00787 -0.00195 -0.00185 0.0112 0.00741 C 0.0125 0.00833 0.01381 0.00857 0.01524 0.0088 C 0.0198 0.00949 0.02461 0.00972 0.02904 0.01042 C 0.03178 0.00972 0.03451 0.00972 0.03711 0.0088 C 0.04037 0.00764 0.04454 0.00417 0.04688 -7.40741E-7 L 0.05013 -0.00579 L 0.05248 -0.00995 C 0.0543 -0.01968 0.05183 -0.01018 0.05586 -0.01574 C 0.05664 -0.0169 0.05664 -0.01898 0.05743 -0.02014 C 0.05808 -0.0213 0.05912 -0.02199 0.0599 -0.02292 C 0.0625 -0.02986 0.0612 -0.02569 0.06303 -0.03611 C 0.06329 -0.0375 0.06407 -0.03866 0.06407 -0.04028 L 0.06407 -0.04444 L 0.06407 -0.04444 L 0.06407 -0.04444 " pathEditMode="relative" rAng="0" ptsTypes="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5" grpId="0" animBg="1"/>
      <p:bldP spid="24" grpId="0" animBg="1"/>
      <p:bldP spid="23" grpId="0"/>
      <p:bldP spid="21" grpId="0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BBCB81E-2864-42D5-97C3-E0F787F8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3EAB4-7541-423D-87B4-F868E482F862}" type="slidenum">
              <a:t>36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4CF498-B7DE-4B61-A96B-A2A9E8FA665A}"/>
              </a:ext>
            </a:extLst>
          </p:cNvPr>
          <p:cNvSpPr txBox="1"/>
          <p:nvPr/>
        </p:nvSpPr>
        <p:spPr>
          <a:xfrm>
            <a:off x="995507" y="953061"/>
            <a:ext cx="4015283" cy="414031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compatLnSpc="0">
            <a:spAutoFit/>
          </a:bodyPr>
          <a:lstStyle/>
          <a:p>
            <a:pPr>
              <a:lnSpc>
                <a:spcPct val="90000"/>
              </a:lnSpc>
              <a:spcBef>
                <a:spcPts val="1211"/>
              </a:spcBef>
            </a:pPr>
            <a:r>
              <a:rPr lang="de-DE" sz="1935" b="1">
                <a:solidFill>
                  <a:srgbClr val="000000"/>
                </a:solidFill>
                <a:latin typeface="Open Sans" pitchFamily="34"/>
                <a:ea typeface="DejaVu Sans" pitchFamily="2"/>
                <a:cs typeface="Lohit Devanagari" pitchFamily="2"/>
              </a:rPr>
              <a:t>Methylenimmonium (CH</a:t>
            </a:r>
            <a:r>
              <a:rPr lang="de-DE" sz="1935" b="1" baseline="-33000">
                <a:solidFill>
                  <a:srgbClr val="000000"/>
                </a:solidFill>
                <a:latin typeface="Open Sans" pitchFamily="34"/>
                <a:ea typeface="DejaVu Sans" pitchFamily="2"/>
                <a:cs typeface="Lohit Devanagari" pitchFamily="2"/>
              </a:rPr>
              <a:t>2</a:t>
            </a:r>
            <a:r>
              <a:rPr lang="de-DE" sz="1935" b="1">
                <a:solidFill>
                  <a:srgbClr val="000000"/>
                </a:solidFill>
                <a:latin typeface="Open Sans" pitchFamily="34"/>
                <a:ea typeface="DejaVu Sans" pitchFamily="2"/>
                <a:cs typeface="Lohit Devanagari" pitchFamily="2"/>
              </a:rPr>
              <a:t>NH</a:t>
            </a:r>
            <a:r>
              <a:rPr lang="de-DE" sz="1935" b="1" baseline="-33000">
                <a:solidFill>
                  <a:srgbClr val="000000"/>
                </a:solidFill>
                <a:latin typeface="Open Sans" pitchFamily="34"/>
                <a:ea typeface="DejaVu Sans" pitchFamily="2"/>
                <a:cs typeface="Lohit Devanagari" pitchFamily="2"/>
              </a:rPr>
              <a:t>2</a:t>
            </a:r>
            <a:r>
              <a:rPr lang="de-DE" sz="1935" b="1" baseline="33000">
                <a:solidFill>
                  <a:srgbClr val="000000"/>
                </a:solidFill>
                <a:latin typeface="Open Sans" pitchFamily="34"/>
                <a:ea typeface="DejaVu Sans" pitchFamily="2"/>
                <a:cs typeface="Lohit Devanagari" pitchFamily="2"/>
              </a:rPr>
              <a:t>+</a:t>
            </a:r>
            <a:r>
              <a:rPr lang="de-DE" sz="1935" b="1">
                <a:solidFill>
                  <a:srgbClr val="000000"/>
                </a:solidFill>
                <a:latin typeface="Open Sans" pitchFamily="34"/>
                <a:ea typeface="DejaVu Sans" pitchFamily="2"/>
                <a:cs typeface="Lohit Devanagari" pitchFamily="2"/>
              </a:rPr>
              <a:t>)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A119CEB1-0821-4336-ACBC-69B52DAFA230}"/>
              </a:ext>
            </a:extLst>
          </p:cNvPr>
          <p:cNvSpPr txBox="1"/>
          <p:nvPr/>
        </p:nvSpPr>
        <p:spPr>
          <a:xfrm>
            <a:off x="-314570" y="-151950"/>
            <a:ext cx="12800358" cy="939564"/>
          </a:xfrm>
          <a:prstGeom prst="rect">
            <a:avLst/>
          </a:prstGeom>
          <a:noFill/>
          <a:ln>
            <a:noFill/>
          </a:ln>
        </p:spPr>
        <p:txBody>
          <a:bodyPr vert="horz" wrap="square" lIns="110588" tIns="55294" rIns="110588" bIns="55294" anchor="ctr" anchorCtr="1" compatLnSpc="0">
            <a:noAutofit/>
          </a:bodyPr>
          <a:lstStyle/>
          <a:p>
            <a:pPr algn="ctr">
              <a:tabLst>
                <a:tab pos="0" algn="l"/>
                <a:tab pos="1105875" algn="l"/>
                <a:tab pos="2211751" algn="l"/>
                <a:tab pos="3317625" algn="l"/>
                <a:tab pos="4423501" algn="l"/>
                <a:tab pos="5529377" algn="l"/>
                <a:tab pos="6635251" algn="l"/>
                <a:tab pos="7741126" algn="l"/>
                <a:tab pos="8847003" algn="l"/>
                <a:tab pos="9952878" algn="l"/>
                <a:tab pos="11058754" algn="l"/>
                <a:tab pos="12164629" algn="l"/>
              </a:tabLst>
            </a:pPr>
            <a:r>
              <a:rPr lang="de-DE" sz="3386" b="1">
                <a:solidFill>
                  <a:srgbClr val="E6E6FF"/>
                </a:solidFill>
                <a:latin typeface="Calibri" pitchFamily="34"/>
                <a:ea typeface="WenQuanYi Micro Hei" pitchFamily="2"/>
                <a:cs typeface="WenQuanYi Micro Hei" pitchFamily="2"/>
              </a:rPr>
              <a:t>NNs for excited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57B80-E138-43FF-8770-5324D8CDBB9D}"/>
              </a:ext>
            </a:extLst>
          </p:cNvPr>
          <p:cNvSpPr txBox="1"/>
          <p:nvPr/>
        </p:nvSpPr>
        <p:spPr>
          <a:xfrm>
            <a:off x="11136526" y="8542715"/>
            <a:ext cx="530290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compatLnSpc="0">
            <a:spAutoFit/>
          </a:bodyPr>
          <a:lstStyle/>
          <a:p>
            <a:pPr hangingPunct="0"/>
            <a:r>
              <a:rPr lang="fr-FR" sz="2177">
                <a:latin typeface="Arial" pitchFamily="18"/>
                <a:ea typeface="DejaVu Sans" pitchFamily="2"/>
                <a:cs typeface="Lohit Devanagari" pitchFamily="2"/>
              </a:rPr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0CF4F-4011-4A44-9B9D-D1C3E21245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5573" y="2030641"/>
            <a:ext cx="5224636" cy="341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8C962-5DC2-4A12-B002-6974BFB1E31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66155" y="2016708"/>
            <a:ext cx="5224636" cy="34134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FCC6F-413C-488F-8501-C6CBCD9C82E3}"/>
              </a:ext>
            </a:extLst>
          </p:cNvPr>
          <p:cNvSpPr txBox="1"/>
          <p:nvPr/>
        </p:nvSpPr>
        <p:spPr>
          <a:xfrm>
            <a:off x="2714413" y="1491199"/>
            <a:ext cx="640833" cy="490141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de-DE" sz="2177">
                <a:latin typeface="Open Sans" pitchFamily="34"/>
                <a:ea typeface="Tahoma" pitchFamily="2"/>
                <a:cs typeface="Lohit Devanagari" pitchFamily="2"/>
              </a:rPr>
              <a:t>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4075D-48BE-460A-BD61-0A42AF55E735}"/>
              </a:ext>
            </a:extLst>
          </p:cNvPr>
          <p:cNvSpPr txBox="1"/>
          <p:nvPr/>
        </p:nvSpPr>
        <p:spPr>
          <a:xfrm>
            <a:off x="7939484" y="1491199"/>
            <a:ext cx="2623298" cy="490141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de-DE" sz="2177">
                <a:latin typeface="Open Sans" pitchFamily="34"/>
                <a:ea typeface="Tahoma" pitchFamily="2"/>
                <a:cs typeface="Lohit Devanagari" pitchFamily="2"/>
              </a:rPr>
              <a:t>MRCI/aug-cc-pVDZ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76B1A-3A83-48FA-A18C-38369528750F}"/>
              </a:ext>
            </a:extLst>
          </p:cNvPr>
          <p:cNvSpPr txBox="1"/>
          <p:nvPr/>
        </p:nvSpPr>
        <p:spPr>
          <a:xfrm>
            <a:off x="3586054" y="5556401"/>
            <a:ext cx="5218496" cy="490141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de-DE" sz="2177">
                <a:latin typeface="Open Sans" pitchFamily="34"/>
                <a:ea typeface="Tahoma" pitchFamily="2"/>
                <a:cs typeface="Lohit Devanagari" pitchFamily="2"/>
              </a:rPr>
              <a:t>Scan around conical intersection seam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6747C-514E-4494-A272-E673B2F504B1}"/>
              </a:ext>
            </a:extLst>
          </p:cNvPr>
          <p:cNvSpPr txBox="1"/>
          <p:nvPr/>
        </p:nvSpPr>
        <p:spPr>
          <a:xfrm>
            <a:off x="473615" y="6414548"/>
            <a:ext cx="11217895" cy="35959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compatLnSpc="0">
            <a:spAutoFit/>
          </a:bodyPr>
          <a:lstStyle/>
          <a:p>
            <a:pPr algn="ctr" hangingPunct="0"/>
            <a:r>
              <a:rPr lang="de-DE" sz="1693">
                <a:latin typeface="Arial" pitchFamily="18"/>
                <a:ea typeface="DejaVu Sans" pitchFamily="2"/>
                <a:cs typeface="Lohit Devanagari" pitchFamily="2"/>
              </a:rPr>
              <a:t>J. Westermayr, M. Gastegger, M. Menger, S. Mai, L. González, P. Marquetand,  Chem. Sci., 10, 8100-8107 (2019).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A03A7EF-3B60-4874-A3C6-9CE8F9AB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E6F50-549C-4B6E-819B-3EA2F22ECCB6}" type="slidenum">
              <a:t>37</a:t>
            </a:fld>
            <a:endParaRPr lang="en-GB"/>
          </a:p>
        </p:txBody>
      </p:sp>
      <p:sp>
        <p:nvSpPr>
          <p:cNvPr id="2" name="Text Box 1">
            <a:extLst>
              <a:ext uri="{FF2B5EF4-FFF2-40B4-BE49-F238E27FC236}">
                <a16:creationId xmlns:a16="http://schemas.microsoft.com/office/drawing/2014/main" id="{5B3D22E7-64CF-452E-AD1B-ADC3DBCE53AB}"/>
              </a:ext>
            </a:extLst>
          </p:cNvPr>
          <p:cNvSpPr txBox="1"/>
          <p:nvPr/>
        </p:nvSpPr>
        <p:spPr>
          <a:xfrm>
            <a:off x="-314570" y="-151950"/>
            <a:ext cx="12800358" cy="939564"/>
          </a:xfrm>
          <a:prstGeom prst="rect">
            <a:avLst/>
          </a:prstGeom>
          <a:noFill/>
          <a:ln>
            <a:noFill/>
          </a:ln>
        </p:spPr>
        <p:txBody>
          <a:bodyPr vert="horz" wrap="square" lIns="110588" tIns="55294" rIns="110588" bIns="55294" anchor="ctr" anchorCtr="1" compatLnSpc="0">
            <a:noAutofit/>
          </a:bodyPr>
          <a:lstStyle/>
          <a:p>
            <a:pPr algn="ctr">
              <a:tabLst>
                <a:tab pos="0" algn="l"/>
                <a:tab pos="1105875" algn="l"/>
                <a:tab pos="2211751" algn="l"/>
                <a:tab pos="3317625" algn="l"/>
                <a:tab pos="4423501" algn="l"/>
                <a:tab pos="5529377" algn="l"/>
                <a:tab pos="6635251" algn="l"/>
                <a:tab pos="7741126" algn="l"/>
                <a:tab pos="8847003" algn="l"/>
                <a:tab pos="9952878" algn="l"/>
                <a:tab pos="11058754" algn="l"/>
                <a:tab pos="12164629" algn="l"/>
              </a:tabLst>
            </a:pPr>
            <a:r>
              <a:rPr lang="de-DE" sz="3386" b="1">
                <a:solidFill>
                  <a:srgbClr val="E6E6FF"/>
                </a:solidFill>
                <a:latin typeface="Trebuchet MS" pitchFamily="34"/>
                <a:ea typeface="WenQuanYi Micro Hei" pitchFamily="2"/>
                <a:cs typeface="WenQuanYi Micro Hei" pitchFamily="2"/>
              </a:rPr>
              <a:t>SchNarc </a:t>
            </a:r>
            <a:r>
              <a:rPr lang="de-DE" sz="3386" b="1">
                <a:solidFill>
                  <a:srgbClr val="E6E6FF"/>
                </a:solidFill>
                <a:latin typeface="Trebuchet MS" pitchFamily="34"/>
                <a:ea typeface="Trebuchet MS" pitchFamily="34"/>
                <a:cs typeface="Trebuchet MS" pitchFamily="34"/>
              </a:rPr>
              <a:t>― phaseless 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E3EBA-6C60-4DBD-8E65-DFE371326750}"/>
              </a:ext>
            </a:extLst>
          </p:cNvPr>
          <p:cNvSpPr txBox="1"/>
          <p:nvPr/>
        </p:nvSpPr>
        <p:spPr>
          <a:xfrm>
            <a:off x="11136526" y="8542715"/>
            <a:ext cx="530290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compatLnSpc="0">
            <a:spAutoFit/>
          </a:bodyPr>
          <a:lstStyle/>
          <a:p>
            <a:pPr hangingPunct="0"/>
            <a:r>
              <a:rPr lang="fr-FR" sz="2177">
                <a:latin typeface="Arial" pitchFamily="18"/>
                <a:ea typeface="DejaVu Sans" pitchFamily="2"/>
                <a:cs typeface="Lohit Devanagari" pitchFamily="2"/>
              </a:rPr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3A31E-6EAB-4B9D-89CC-804886A62681}"/>
              </a:ext>
            </a:extLst>
          </p:cNvPr>
          <p:cNvSpPr txBox="1"/>
          <p:nvPr/>
        </p:nvSpPr>
        <p:spPr>
          <a:xfrm>
            <a:off x="1181052" y="6446331"/>
            <a:ext cx="9803021" cy="384471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compatLnSpc="0">
            <a:spAutoFit/>
          </a:bodyPr>
          <a:lstStyle/>
          <a:p>
            <a:pPr algn="ctr" hangingPunct="0"/>
            <a:r>
              <a:rPr lang="de-DE" sz="1862">
                <a:latin typeface="Arial" pitchFamily="18"/>
                <a:ea typeface="DejaVu Sans" pitchFamily="2"/>
                <a:cs typeface="Lohit Devanagari" pitchFamily="2"/>
              </a:rPr>
              <a:t>J. Westermayr, M. Gastegger, P. Marquetand,  J. Phys. Chem. Lett., 11, 3828-3834 (2020).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7698D-991D-4A60-8677-F216240DBB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98221" y="1658387"/>
            <a:ext cx="8847050" cy="45894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C9AC9-668D-4330-ACD6-E929C6A920C9}"/>
              </a:ext>
            </a:extLst>
          </p:cNvPr>
          <p:cNvSpPr txBox="1"/>
          <p:nvPr/>
        </p:nvSpPr>
        <p:spPr>
          <a:xfrm>
            <a:off x="3701869" y="1219081"/>
            <a:ext cx="1786852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de-DE" sz="2177">
                <a:latin typeface="Liberation Sans" pitchFamily="18"/>
                <a:ea typeface="Tahoma" pitchFamily="2"/>
                <a:cs typeface="Lohit Devanagari" pitchFamily="2"/>
              </a:rPr>
              <a:t>raw QC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19828-7896-457C-813D-2C12BE1C344A}"/>
              </a:ext>
            </a:extLst>
          </p:cNvPr>
          <p:cNvSpPr txBox="1"/>
          <p:nvPr/>
        </p:nvSpPr>
        <p:spPr>
          <a:xfrm>
            <a:off x="6619392" y="1219081"/>
            <a:ext cx="3354204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de-DE" sz="2177">
                <a:latin typeface="Liberation Sans" pitchFamily="18"/>
                <a:ea typeface="Tahoma" pitchFamily="2"/>
                <a:cs typeface="Lohit Devanagari" pitchFamily="2"/>
              </a:rPr>
              <a:t>phase-corrected QC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C1D65B-ED0F-4352-B969-4C962CDA0B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55486"/>
          <a:stretch>
            <a:fillRect/>
          </a:stretch>
        </p:blipFill>
        <p:spPr>
          <a:xfrm>
            <a:off x="10449486" y="2612318"/>
            <a:ext cx="1465946" cy="41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0B14F-2B2A-4A49-A4EE-D41193ED4AC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r="50211"/>
          <a:stretch>
            <a:fillRect/>
          </a:stretch>
        </p:blipFill>
        <p:spPr>
          <a:xfrm>
            <a:off x="10463854" y="2022805"/>
            <a:ext cx="1639665" cy="41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4D1E6-C374-4155-8078-914434CB0EE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8523" y="957851"/>
            <a:ext cx="1219081" cy="1040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4CA774-89C3-4145-99FA-E12CC23763A6}"/>
              </a:ext>
            </a:extLst>
          </p:cNvPr>
          <p:cNvSpPr txBox="1"/>
          <p:nvPr/>
        </p:nvSpPr>
        <p:spPr>
          <a:xfrm>
            <a:off x="1785297" y="870773"/>
            <a:ext cx="1341987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de-DE" sz="2177">
                <a:latin typeface="Liberation Sans" pitchFamily="18"/>
                <a:ea typeface="Tahoma" pitchFamily="2"/>
                <a:cs typeface="Lohit Devanagari" pitchFamily="2"/>
              </a:rPr>
              <a:t>CH</a:t>
            </a:r>
            <a:r>
              <a:rPr lang="de-DE" sz="2177" baseline="-33000">
                <a:latin typeface="Liberation Sans" pitchFamily="18"/>
                <a:ea typeface="Tahoma" pitchFamily="2"/>
                <a:cs typeface="Lohit Devanagari" pitchFamily="2"/>
              </a:rPr>
              <a:t>2</a:t>
            </a:r>
            <a:r>
              <a:rPr lang="de-DE" sz="2177">
                <a:latin typeface="Liberation Sans" pitchFamily="18"/>
                <a:ea typeface="Tahoma" pitchFamily="2"/>
                <a:cs typeface="Lohit Devanagari" pitchFamily="2"/>
              </a:rPr>
              <a:t>NH</a:t>
            </a:r>
            <a:r>
              <a:rPr lang="de-DE" sz="2177" baseline="-33000">
                <a:latin typeface="Liberation Sans" pitchFamily="18"/>
                <a:ea typeface="Tahoma" pitchFamily="2"/>
                <a:cs typeface="Lohit Devanagari" pitchFamily="2"/>
              </a:rPr>
              <a:t>2</a:t>
            </a:r>
            <a:r>
              <a:rPr lang="de-DE" sz="2177" baseline="33000">
                <a:latin typeface="Liberation Sans" pitchFamily="18"/>
                <a:ea typeface="Tahoma" pitchFamily="2"/>
                <a:cs typeface="Lohit Devanagari" pitchFamily="2"/>
              </a:rPr>
              <a:t>+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C0BB0C-D18F-4BD3-B0CE-957E5E41EF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83853" y="1662525"/>
            <a:ext cx="8847050" cy="458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B454E1-D0E9-4164-A515-B30AE95B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r="50211"/>
          <a:stretch>
            <a:fillRect/>
          </a:stretch>
        </p:blipFill>
        <p:spPr>
          <a:xfrm>
            <a:off x="10449486" y="2026942"/>
            <a:ext cx="1639665" cy="41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CE316E6-C161-4A23-AF39-572EA436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63CB-8CFF-434A-AE73-13AAEFCA09A4}" type="slidenum">
              <a:t>38</a:t>
            </a:fld>
            <a:endParaRPr lang="en-GB"/>
          </a:p>
        </p:txBody>
      </p:sp>
      <p:sp>
        <p:nvSpPr>
          <p:cNvPr id="2" name="Text Box 1">
            <a:extLst>
              <a:ext uri="{FF2B5EF4-FFF2-40B4-BE49-F238E27FC236}">
                <a16:creationId xmlns:a16="http://schemas.microsoft.com/office/drawing/2014/main" id="{64728539-E67F-481D-8B1D-FB137D39F9F5}"/>
              </a:ext>
            </a:extLst>
          </p:cNvPr>
          <p:cNvSpPr txBox="1"/>
          <p:nvPr/>
        </p:nvSpPr>
        <p:spPr>
          <a:xfrm>
            <a:off x="-314570" y="-151950"/>
            <a:ext cx="12800358" cy="939564"/>
          </a:xfrm>
          <a:prstGeom prst="rect">
            <a:avLst/>
          </a:prstGeom>
          <a:noFill/>
          <a:ln>
            <a:noFill/>
          </a:ln>
        </p:spPr>
        <p:txBody>
          <a:bodyPr vert="horz" wrap="square" lIns="110588" tIns="55294" rIns="110588" bIns="55294" anchor="ctr" anchorCtr="1" compatLnSpc="0">
            <a:noAutofit/>
          </a:bodyPr>
          <a:lstStyle/>
          <a:p>
            <a:pPr algn="ctr">
              <a:tabLst>
                <a:tab pos="0" algn="l"/>
                <a:tab pos="1105875" algn="l"/>
                <a:tab pos="2211751" algn="l"/>
                <a:tab pos="3317625" algn="l"/>
                <a:tab pos="4423501" algn="l"/>
                <a:tab pos="5529377" algn="l"/>
                <a:tab pos="6635251" algn="l"/>
                <a:tab pos="7741126" algn="l"/>
                <a:tab pos="8847003" algn="l"/>
                <a:tab pos="9952878" algn="l"/>
                <a:tab pos="11058754" algn="l"/>
                <a:tab pos="12164629" algn="l"/>
              </a:tabLst>
            </a:pPr>
            <a:r>
              <a:rPr lang="de-DE" sz="3386" b="1">
                <a:solidFill>
                  <a:srgbClr val="E6E6FF"/>
                </a:solidFill>
                <a:latin typeface="Trebuchet MS" pitchFamily="34"/>
                <a:ea typeface="WenQuanYi Micro Hei" pitchFamily="2"/>
                <a:cs typeface="WenQuanYi Micro Hei" pitchFamily="2"/>
              </a:rPr>
              <a:t>SchNarc </a:t>
            </a:r>
            <a:r>
              <a:rPr lang="de-DE" sz="3386" b="1">
                <a:solidFill>
                  <a:srgbClr val="E6E6FF"/>
                </a:solidFill>
                <a:latin typeface="Trebuchet MS" pitchFamily="34"/>
                <a:ea typeface="Trebuchet MS" pitchFamily="34"/>
                <a:cs typeface="Trebuchet MS" pitchFamily="34"/>
              </a:rPr>
              <a:t>― phaseless 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7EB7-FCBB-4084-AF8D-1289E189A080}"/>
              </a:ext>
            </a:extLst>
          </p:cNvPr>
          <p:cNvSpPr txBox="1"/>
          <p:nvPr/>
        </p:nvSpPr>
        <p:spPr>
          <a:xfrm>
            <a:off x="11136526" y="8542715"/>
            <a:ext cx="530290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compatLnSpc="0">
            <a:spAutoFit/>
          </a:bodyPr>
          <a:lstStyle/>
          <a:p>
            <a:pPr hangingPunct="0"/>
            <a:r>
              <a:rPr lang="fr-FR" sz="2177">
                <a:latin typeface="Arial" pitchFamily="18"/>
                <a:ea typeface="DejaVu Sans" pitchFamily="2"/>
                <a:cs typeface="Lohit Devanagari" pitchFamily="2"/>
              </a:rPr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02B19-B473-4A51-B0D3-51AA536A78B0}"/>
              </a:ext>
            </a:extLst>
          </p:cNvPr>
          <p:cNvSpPr txBox="1"/>
          <p:nvPr/>
        </p:nvSpPr>
        <p:spPr>
          <a:xfrm>
            <a:off x="1181052" y="6446331"/>
            <a:ext cx="9803021" cy="384471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compatLnSpc="0">
            <a:spAutoFit/>
          </a:bodyPr>
          <a:lstStyle/>
          <a:p>
            <a:pPr algn="ctr" hangingPunct="0"/>
            <a:r>
              <a:rPr lang="de-DE" sz="1862">
                <a:latin typeface="Arial" pitchFamily="18"/>
                <a:ea typeface="DejaVu Sans" pitchFamily="2"/>
                <a:cs typeface="Lohit Devanagari" pitchFamily="2"/>
              </a:rPr>
              <a:t>J. Westermayr, M. Gastegger, P. Marquetand,  J. Phys. Chem. Lett., 11, 3828-3834 (2020).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F8E6D-74B4-4D56-9664-CFE28CE6FAC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72967" y="1727613"/>
            <a:ext cx="8891459" cy="45232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800C0-995B-43D5-B3D0-A8AC814B6F6A}"/>
              </a:ext>
            </a:extLst>
          </p:cNvPr>
          <p:cNvSpPr txBox="1"/>
          <p:nvPr/>
        </p:nvSpPr>
        <p:spPr>
          <a:xfrm>
            <a:off x="3701433" y="1219081"/>
            <a:ext cx="1786852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de-DE" sz="2177">
                <a:latin typeface="Liberation Sans" pitchFamily="18"/>
                <a:ea typeface="Tahoma" pitchFamily="2"/>
                <a:cs typeface="Lohit Devanagari" pitchFamily="2"/>
              </a:rPr>
              <a:t>raw QC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A9990-BD2B-4771-96C7-8B78C0B1146A}"/>
              </a:ext>
            </a:extLst>
          </p:cNvPr>
          <p:cNvSpPr txBox="1"/>
          <p:nvPr/>
        </p:nvSpPr>
        <p:spPr>
          <a:xfrm>
            <a:off x="6618957" y="1219081"/>
            <a:ext cx="3354204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de-DE" sz="2177">
                <a:latin typeface="Liberation Sans" pitchFamily="18"/>
                <a:ea typeface="Tahoma" pitchFamily="2"/>
                <a:cs typeface="Lohit Devanagari" pitchFamily="2"/>
              </a:rPr>
              <a:t>phase-corrected QC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C07E2-3331-4047-B81E-6C380DE396B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r="87695" b="88698"/>
          <a:stretch>
            <a:fillRect/>
          </a:stretch>
        </p:blipFill>
        <p:spPr>
          <a:xfrm>
            <a:off x="1698221" y="1658821"/>
            <a:ext cx="1087594" cy="51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09B8D8-2A07-482C-9B5E-0A6EF5695C9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55486"/>
          <a:stretch>
            <a:fillRect/>
          </a:stretch>
        </p:blipFill>
        <p:spPr>
          <a:xfrm>
            <a:off x="10449921" y="2612318"/>
            <a:ext cx="1465946" cy="41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3069BF-DFC6-4675-BA58-932B971B31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50211"/>
          <a:stretch>
            <a:fillRect/>
          </a:stretch>
        </p:blipFill>
        <p:spPr>
          <a:xfrm>
            <a:off x="10464289" y="2022805"/>
            <a:ext cx="1639665" cy="41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8CD8-3F55-459A-AB03-F9BD23477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de-AT" b="1" dirty="0"/>
              <a:t>Phase-</a:t>
            </a:r>
            <a:r>
              <a:rPr lang="de-AT" b="1" dirty="0" err="1"/>
              <a:t>free</a:t>
            </a:r>
            <a:r>
              <a:rPr lang="de-AT" b="1" dirty="0"/>
              <a:t> </a:t>
            </a:r>
            <a:r>
              <a:rPr lang="de-AT" b="1" dirty="0" err="1"/>
              <a:t>training</a:t>
            </a:r>
            <a:r>
              <a:rPr lang="de-AT" b="1" dirty="0"/>
              <a:t> </a:t>
            </a:r>
            <a:r>
              <a:rPr lang="de-AT" b="1" dirty="0" err="1"/>
              <a:t>algorithm</a:t>
            </a:r>
            <a:endParaRPr lang="de-AT" b="1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4260E9C-5080-47B1-B75C-1E9C6BA7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5613" y="2209684"/>
            <a:ext cx="2308703" cy="13487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43486C2-4F63-4535-A26F-C36D0B5DCC76}"/>
              </a:ext>
            </a:extLst>
          </p:cNvPr>
          <p:cNvGrpSpPr/>
          <p:nvPr/>
        </p:nvGrpSpPr>
        <p:grpSpPr>
          <a:xfrm>
            <a:off x="1985118" y="1991459"/>
            <a:ext cx="3336811" cy="795614"/>
            <a:chOff x="6981872" y="3217070"/>
            <a:chExt cx="4449083" cy="1060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2">
                  <a:extLst>
                    <a:ext uri="{FF2B5EF4-FFF2-40B4-BE49-F238E27FC236}">
                      <a16:creationId xmlns:a16="http://schemas.microsoft.com/office/drawing/2014/main" id="{D60B3CAB-CD3B-4201-8F06-DFE8F0891238}"/>
                    </a:ext>
                  </a:extLst>
                </p:cNvPr>
                <p:cNvSpPr txBox="1"/>
                <p:nvPr/>
              </p:nvSpPr>
              <p:spPr>
                <a:xfrm>
                  <a:off x="6981872" y="3427403"/>
                  <a:ext cx="4449083" cy="5557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de-AT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AT" sz="21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AT" sz="21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de-AT" sz="21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de-AT" sz="2100" dirty="0"/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aa-E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</m:d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6" name="TextBox 2">
                  <a:extLst>
                    <a:ext uri="{FF2B5EF4-FFF2-40B4-BE49-F238E27FC236}">
                      <a16:creationId xmlns:a16="http://schemas.microsoft.com/office/drawing/2014/main" id="{D60B3CAB-CD3B-4201-8F06-DFE8F0891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872" y="3427403"/>
                  <a:ext cx="4449083" cy="5557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F24D8B-18DF-4BBF-B145-7DF6B95A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614" y="3238482"/>
              <a:ext cx="1167510" cy="868844"/>
            </a:xfrm>
            <a:prstGeom prst="rect">
              <a:avLst/>
            </a:prstGeom>
          </p:spPr>
        </p:pic>
        <p:pic>
          <p:nvPicPr>
            <p:cNvPr id="8" name="Grafik 3">
              <a:extLst>
                <a:ext uri="{FF2B5EF4-FFF2-40B4-BE49-F238E27FC236}">
                  <a16:creationId xmlns:a16="http://schemas.microsoft.com/office/drawing/2014/main" id="{C0C7F499-51C9-4DA5-9980-9B4D40898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952" y="3217070"/>
              <a:ext cx="1230291" cy="106081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35FA09-0847-46F6-97C4-DF679596C917}"/>
              </a:ext>
            </a:extLst>
          </p:cNvPr>
          <p:cNvGrpSpPr/>
          <p:nvPr/>
        </p:nvGrpSpPr>
        <p:grpSpPr>
          <a:xfrm>
            <a:off x="6836618" y="1919469"/>
            <a:ext cx="3597331" cy="795614"/>
            <a:chOff x="6263492" y="5021174"/>
            <a:chExt cx="4796441" cy="10608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93FE36-5068-40CF-9621-369D8E93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2506" y="5117161"/>
              <a:ext cx="1167510" cy="8688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2">
                  <a:extLst>
                    <a:ext uri="{FF2B5EF4-FFF2-40B4-BE49-F238E27FC236}">
                      <a16:creationId xmlns:a16="http://schemas.microsoft.com/office/drawing/2014/main" id="{8BFB8B42-737C-41E0-A584-A0295100754C}"/>
                    </a:ext>
                  </a:extLst>
                </p:cNvPr>
                <p:cNvSpPr txBox="1"/>
                <p:nvPr/>
              </p:nvSpPr>
              <p:spPr>
                <a:xfrm>
                  <a:off x="6263492" y="5289675"/>
                  <a:ext cx="4796441" cy="5837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de-AT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aa-E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AT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de-AT" sz="2400" i="1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</m:e>
                        </m:d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11" name="TextBox 2">
                  <a:extLst>
                    <a:ext uri="{FF2B5EF4-FFF2-40B4-BE49-F238E27FC236}">
                      <a16:creationId xmlns:a16="http://schemas.microsoft.com/office/drawing/2014/main" id="{8BFB8B42-737C-41E0-A584-A02951007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3492" y="5289675"/>
                  <a:ext cx="4796441" cy="5837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Grafik 3">
              <a:extLst>
                <a:ext uri="{FF2B5EF4-FFF2-40B4-BE49-F238E27FC236}">
                  <a16:creationId xmlns:a16="http://schemas.microsoft.com/office/drawing/2014/main" id="{DA217278-6590-494D-8F28-1FC40127F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089" y="5021174"/>
              <a:ext cx="1230291" cy="1060819"/>
            </a:xfrm>
            <a:prstGeom prst="rect">
              <a:avLst/>
            </a:prstGeom>
          </p:spPr>
        </p:pic>
      </p:grpSp>
      <p:pic>
        <p:nvPicPr>
          <p:cNvPr id="14" name="Graphic 13" descr="Question mark">
            <a:extLst>
              <a:ext uri="{FF2B5EF4-FFF2-40B4-BE49-F238E27FC236}">
                <a16:creationId xmlns:a16="http://schemas.microsoft.com/office/drawing/2014/main" id="{0DEC8A16-1EEF-40D2-81ED-34B7313D1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9554" y="1454275"/>
            <a:ext cx="847127" cy="8471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4DCA3F-422F-4550-91C7-05A6B2F544C8}"/>
              </a:ext>
            </a:extLst>
          </p:cNvPr>
          <p:cNvCxnSpPr/>
          <p:nvPr/>
        </p:nvCxnSpPr>
        <p:spPr>
          <a:xfrm>
            <a:off x="3920650" y="2715083"/>
            <a:ext cx="0" cy="787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CAC581-13F7-499B-B003-B560FBE26DD3}"/>
              </a:ext>
            </a:extLst>
          </p:cNvPr>
          <p:cNvCxnSpPr/>
          <p:nvPr/>
        </p:nvCxnSpPr>
        <p:spPr>
          <a:xfrm>
            <a:off x="9038008" y="2633571"/>
            <a:ext cx="0" cy="7871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C24BBE-170C-4662-8E70-913E6835332B}"/>
                  </a:ext>
                </a:extLst>
              </p:cNvPr>
              <p:cNvSpPr txBox="1"/>
              <p:nvPr/>
            </p:nvSpPr>
            <p:spPr>
              <a:xfrm>
                <a:off x="2333453" y="3502246"/>
                <a:ext cx="3174395" cy="729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de-AT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AT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𝑀𝐿</m:t>
                                  </m:r>
                                </m:sup>
                              </m:sSubSup>
                              <m:r>
                                <a:rPr lang="de-AT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𝑄𝐶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AT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C24BBE-170C-4662-8E70-913E683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53" y="3502246"/>
                <a:ext cx="3174395" cy="7299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0868A3-C81F-4016-A2A7-F2BE6F58C63B}"/>
                  </a:ext>
                </a:extLst>
              </p:cNvPr>
              <p:cNvSpPr/>
              <p:nvPr/>
            </p:nvSpPr>
            <p:spPr>
              <a:xfrm>
                <a:off x="7109929" y="3446136"/>
                <a:ext cx="3408754" cy="822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AT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de-AT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AT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𝑀𝐿</m:t>
                                  </m:r>
                                </m:sup>
                              </m:sSubSup>
                              <m:r>
                                <a:rPr lang="de-AT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de-AT" sz="2800" i="1">
                                      <a:latin typeface="Cambria Math" panose="02040503050406030204" pitchFamily="18" charset="0"/>
                                    </a:rPr>
                                    <m:t>𝑄𝐶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AT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0868A3-C81F-4016-A2A7-F2BE6F58C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929" y="3446136"/>
                <a:ext cx="3408754" cy="8222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6BC286-5F69-4FC5-8106-F876365ECA79}"/>
              </a:ext>
            </a:extLst>
          </p:cNvPr>
          <p:cNvCxnSpPr>
            <a:cxnSpLocks/>
          </p:cNvCxnSpPr>
          <p:nvPr/>
        </p:nvCxnSpPr>
        <p:spPr>
          <a:xfrm flipV="1">
            <a:off x="5436102" y="3494136"/>
            <a:ext cx="295081" cy="3288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C6F899-1F05-46C7-8E63-0A564CA01E00}"/>
              </a:ext>
            </a:extLst>
          </p:cNvPr>
          <p:cNvCxnSpPr>
            <a:cxnSpLocks/>
          </p:cNvCxnSpPr>
          <p:nvPr/>
        </p:nvCxnSpPr>
        <p:spPr>
          <a:xfrm flipH="1" flipV="1">
            <a:off x="6942878" y="3491784"/>
            <a:ext cx="249035" cy="3542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Lightbulb and gear">
            <a:extLst>
              <a:ext uri="{FF2B5EF4-FFF2-40B4-BE49-F238E27FC236}">
                <a16:creationId xmlns:a16="http://schemas.microsoft.com/office/drawing/2014/main" id="{99AF4E0C-D5E6-4369-8674-7BD77ACB32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49553" y="1370756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56B7EA-2C85-4F62-9210-1BC8326D398E}"/>
              </a:ext>
            </a:extLst>
          </p:cNvPr>
          <p:cNvSpPr/>
          <p:nvPr/>
        </p:nvSpPr>
        <p:spPr>
          <a:xfrm>
            <a:off x="5501797" y="3525676"/>
            <a:ext cx="16081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/>
              <a:t>Minimum</a:t>
            </a:r>
          </a:p>
          <a:p>
            <a:pPr algn="ctr"/>
            <a:r>
              <a:rPr lang="de-AT" sz="2800" dirty="0" err="1"/>
              <a:t>function</a:t>
            </a:r>
            <a:endParaRPr lang="de-AT" sz="280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AC535FA-B5B2-496D-8FB9-A597A78E680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21636" y="5130468"/>
            <a:ext cx="8229090" cy="1499695"/>
          </a:xfrm>
        </p:spPr>
        <p:txBody>
          <a:bodyPr>
            <a:normAutofit/>
          </a:bodyPr>
          <a:lstStyle/>
          <a:p>
            <a:r>
              <a:rPr lang="de-AT" dirty="0">
                <a:sym typeface="Wingdings" panose="05000000000000000000" pitchFamily="2" charset="2"/>
              </a:rPr>
              <a:t>Training </a:t>
            </a:r>
            <a:r>
              <a:rPr lang="de-AT" dirty="0" err="1">
                <a:sym typeface="Wingdings" panose="05000000000000000000" pitchFamily="2" charset="2"/>
              </a:rPr>
              <a:t>independent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sign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couplings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Training on </a:t>
            </a:r>
            <a:r>
              <a:rPr lang="de-AT" dirty="0" err="1">
                <a:sym typeface="Wingdings" panose="05000000000000000000" pitchFamily="2" charset="2"/>
              </a:rPr>
              <a:t>raw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data</a:t>
            </a:r>
            <a:r>
              <a:rPr lang="de-AT" dirty="0">
                <a:sym typeface="Wingdings" panose="05000000000000000000" pitchFamily="2" charset="2"/>
              </a:rPr>
              <a:t> possible</a:t>
            </a:r>
          </a:p>
          <a:p>
            <a:r>
              <a:rPr lang="de-AT" dirty="0" err="1"/>
              <a:t>Reduction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training</a:t>
            </a:r>
            <a:r>
              <a:rPr lang="de-AT" dirty="0"/>
              <a:t> </a:t>
            </a:r>
            <a:r>
              <a:rPr lang="de-AT" dirty="0" err="1"/>
              <a:t>set</a:t>
            </a:r>
            <a:r>
              <a:rPr lang="de-AT" dirty="0"/>
              <a:t> </a:t>
            </a:r>
            <a:r>
              <a:rPr lang="de-AT" dirty="0" err="1"/>
              <a:t>generation</a:t>
            </a:r>
            <a:endParaRPr lang="de-AT" dirty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9954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3" grpId="0"/>
      <p:bldP spid="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85C-3379-5145-A73F-953BE51A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0" y="187589"/>
            <a:ext cx="11435379" cy="1325563"/>
          </a:xfrm>
        </p:spPr>
        <p:txBody>
          <a:bodyPr/>
          <a:lstStyle/>
          <a:p>
            <a:pPr algn="ctr"/>
            <a:r>
              <a:rPr lang="de-AT" dirty="0">
                <a:latin typeface="+mn-lt"/>
              </a:rPr>
              <a:t>Surface hopping </a:t>
            </a:r>
            <a:r>
              <a:rPr lang="de-AT" dirty="0" err="1">
                <a:latin typeface="+mn-lt"/>
              </a:rPr>
              <a:t>molecular</a:t>
            </a:r>
            <a:r>
              <a:rPr lang="de-AT" dirty="0">
                <a:latin typeface="+mn-lt"/>
              </a:rPr>
              <a:t> </a:t>
            </a:r>
            <a:r>
              <a:rPr lang="de-AT" dirty="0" err="1">
                <a:latin typeface="+mn-lt"/>
              </a:rPr>
              <a:t>dynamics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E2FC-B22F-2544-8A04-F05818612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903" y="1641288"/>
            <a:ext cx="3684074" cy="4351339"/>
          </a:xfrm>
        </p:spPr>
        <p:txBody>
          <a:bodyPr/>
          <a:lstStyle/>
          <a:p>
            <a:r>
              <a:rPr lang="en-US" dirty="0"/>
              <a:t>Mixed quantum-classical</a:t>
            </a:r>
            <a:endParaRPr lang="en-US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Nonadiabatic transitions</a:t>
            </a:r>
          </a:p>
          <a:p>
            <a:r>
              <a:rPr lang="en-US" dirty="0"/>
              <a:t>Many independent trajectories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F6CE7-A815-CB4D-8D37-26689669B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429CFF67-AECD-4E89-BFDC-A55ECBC5D9C4}"/>
              </a:ext>
            </a:extLst>
          </p:cNvPr>
          <p:cNvSpPr/>
          <p:nvPr/>
        </p:nvSpPr>
        <p:spPr>
          <a:xfrm>
            <a:off x="34278" y="-35176"/>
            <a:ext cx="1570700" cy="1406547"/>
          </a:xfrm>
          <a:prstGeom prst="sun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A8D24-B1D4-4AA6-B8B5-3D7F79BA40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" t="27761" r="10022" b="9651"/>
          <a:stretch/>
        </p:blipFill>
        <p:spPr>
          <a:xfrm>
            <a:off x="1219110" y="2751836"/>
            <a:ext cx="6321196" cy="3113536"/>
          </a:xfrm>
          <a:prstGeom prst="rect">
            <a:avLst/>
          </a:prstGeom>
        </p:spPr>
      </p:pic>
      <p:sp>
        <p:nvSpPr>
          <p:cNvPr id="8" name="Up Arrow 27">
            <a:extLst>
              <a:ext uri="{FF2B5EF4-FFF2-40B4-BE49-F238E27FC236}">
                <a16:creationId xmlns:a16="http://schemas.microsoft.com/office/drawing/2014/main" id="{267EA61A-B71D-48C1-AB06-927D2A26D8BF}"/>
              </a:ext>
            </a:extLst>
          </p:cNvPr>
          <p:cNvSpPr/>
          <p:nvPr/>
        </p:nvSpPr>
        <p:spPr>
          <a:xfrm>
            <a:off x="914400" y="1406776"/>
            <a:ext cx="499492" cy="4402919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Energy</a:t>
            </a:r>
          </a:p>
        </p:txBody>
      </p:sp>
      <p:sp>
        <p:nvSpPr>
          <p:cNvPr id="9" name="Right Arrow 32">
            <a:extLst>
              <a:ext uri="{FF2B5EF4-FFF2-40B4-BE49-F238E27FC236}">
                <a16:creationId xmlns:a16="http://schemas.microsoft.com/office/drawing/2014/main" id="{42773198-DD97-4F8C-9EDF-BACCD830BCE3}"/>
              </a:ext>
            </a:extLst>
          </p:cNvPr>
          <p:cNvSpPr/>
          <p:nvPr/>
        </p:nvSpPr>
        <p:spPr>
          <a:xfrm>
            <a:off x="1040430" y="5693085"/>
            <a:ext cx="6804670" cy="49681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de-DE" sz="2400" b="1" dirty="0">
                <a:ln w="0"/>
                <a:solidFill>
                  <a:prstClr val="black"/>
                </a:solidFill>
                <a:latin typeface="Calibri" panose="020F0502020204030204"/>
              </a:rPr>
              <a:t>Reaction coordinate</a:t>
            </a:r>
            <a:endParaRPr lang="en-US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AC24F-48A9-4596-8F25-7358D51B94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12098" r="9463" b="24478"/>
          <a:stretch/>
        </p:blipFill>
        <p:spPr>
          <a:xfrm>
            <a:off x="1591760" y="1449896"/>
            <a:ext cx="7014593" cy="28495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F3B08-D993-4BBF-AB97-A92BB6931B78}"/>
              </a:ext>
            </a:extLst>
          </p:cNvPr>
          <p:cNvCxnSpPr>
            <a:cxnSpLocks/>
          </p:cNvCxnSpPr>
          <p:nvPr/>
        </p:nvCxnSpPr>
        <p:spPr>
          <a:xfrm flipV="1">
            <a:off x="4838617" y="2578162"/>
            <a:ext cx="0" cy="1801504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50E7AD6-D536-47FB-81CF-6548563D2D18}"/>
              </a:ext>
            </a:extLst>
          </p:cNvPr>
          <p:cNvSpPr/>
          <p:nvPr/>
        </p:nvSpPr>
        <p:spPr>
          <a:xfrm>
            <a:off x="4494882" y="4583017"/>
            <a:ext cx="683045" cy="66101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32DAFD-DFDE-4B2E-855C-97D44595AA1D}"/>
              </a:ext>
            </a:extLst>
          </p:cNvPr>
          <p:cNvSpPr/>
          <p:nvPr/>
        </p:nvSpPr>
        <p:spPr>
          <a:xfrm>
            <a:off x="4647282" y="4735417"/>
            <a:ext cx="683045" cy="66101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BDF09C-381F-43A3-B2C6-F4BA7DD38843}"/>
              </a:ext>
            </a:extLst>
          </p:cNvPr>
          <p:cNvSpPr/>
          <p:nvPr/>
        </p:nvSpPr>
        <p:spPr>
          <a:xfrm>
            <a:off x="4465432" y="4874838"/>
            <a:ext cx="683045" cy="66101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525B7-30D6-4A35-802A-047F74DB15E6}"/>
              </a:ext>
            </a:extLst>
          </p:cNvPr>
          <p:cNvSpPr/>
          <p:nvPr/>
        </p:nvSpPr>
        <p:spPr>
          <a:xfrm>
            <a:off x="4707105" y="4683629"/>
            <a:ext cx="683045" cy="66101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5C905-083B-414A-B283-AF47DC7187F2}"/>
              </a:ext>
            </a:extLst>
          </p:cNvPr>
          <p:cNvSpPr/>
          <p:nvPr/>
        </p:nvSpPr>
        <p:spPr>
          <a:xfrm>
            <a:off x="4952564" y="4404911"/>
            <a:ext cx="683045" cy="66101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25997A-012C-45F9-A96E-E94B3E303753}"/>
              </a:ext>
            </a:extLst>
          </p:cNvPr>
          <p:cNvSpPr/>
          <p:nvPr/>
        </p:nvSpPr>
        <p:spPr>
          <a:xfrm>
            <a:off x="4198133" y="4683629"/>
            <a:ext cx="683045" cy="66101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0D4751-348F-4F54-9BFD-689BBC8040D5}"/>
              </a:ext>
            </a:extLst>
          </p:cNvPr>
          <p:cNvCxnSpPr>
            <a:cxnSpLocks/>
          </p:cNvCxnSpPr>
          <p:nvPr/>
        </p:nvCxnSpPr>
        <p:spPr>
          <a:xfrm rot="10800000">
            <a:off x="4928412" y="4958172"/>
            <a:ext cx="3428426" cy="33050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stealt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55E771-5838-4481-BE25-1904E2B5FCD5}"/>
              </a:ext>
            </a:extLst>
          </p:cNvPr>
          <p:cNvSpPr txBox="1"/>
          <p:nvPr/>
        </p:nvSpPr>
        <p:spPr>
          <a:xfrm>
            <a:off x="7786322" y="5021241"/>
            <a:ext cx="41598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800" dirty="0"/>
              <a:t>Molecules: move classically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3E53DD-7E77-4B57-99FC-0911B78DAE13}"/>
              </a:ext>
            </a:extLst>
          </p:cNvPr>
          <p:cNvCxnSpPr>
            <a:cxnSpLocks/>
          </p:cNvCxnSpPr>
          <p:nvPr/>
        </p:nvCxnSpPr>
        <p:spPr>
          <a:xfrm rot="10800000">
            <a:off x="6963205" y="4212727"/>
            <a:ext cx="3428426" cy="33050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stealt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8E80C0-FDAC-49E5-AEAE-6217370045B0}"/>
              </a:ext>
            </a:extLst>
          </p:cNvPr>
          <p:cNvSpPr txBox="1"/>
          <p:nvPr/>
        </p:nvSpPr>
        <p:spPr>
          <a:xfrm>
            <a:off x="8024114" y="3904145"/>
            <a:ext cx="415980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800" dirty="0"/>
              <a:t>Quantum chemical potential energy surfaces</a:t>
            </a:r>
          </a:p>
        </p:txBody>
      </p:sp>
    </p:spTree>
    <p:extLst>
      <p:ext uri="{BB962C8B-B14F-4D97-AF65-F5344CB8AC3E}">
        <p14:creationId xmlns:p14="http://schemas.microsoft.com/office/powerpoint/2010/main" val="36101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19000" decel="5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C -0.00092 -0.12315 -0.00144 -0.24676 -0.00196 -0.36944 L -0.00196 -0.36944 C 0.04049 -0.3243 0.0819 -0.36875 0.12929 -0.25393 C 0.15013 -0.23541 0.1013 -0.07338 0.1 -0.07384 " pathEditMode="relative" rAng="0" ptsTypes="AAAAA">
                                      <p:cBhvr>
                                        <p:cTn id="3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1847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19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C -0.00092 -0.12314 -0.00144 -0.24676 -0.00196 -0.36944 L -0.00196 -0.36944 C 0.04049 -0.3243 0.0819 -0.36875 0.12929 -0.25393 C 0.13919 -0.19861 0.04934 -0.17569 0.03606 -0.13657 C 0.02278 -0.09745 0.05104 -0.02199 0.04974 -0.01921 " pathEditMode="relative" rAng="0" ptsTypes="AAAAAA">
                                      <p:cBhvr>
                                        <p:cTn id="38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-184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19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-0.00117 -0.12338 -0.00169 -0.24699 -0.00221 -0.36968 L -0.00221 -0.36945 C 0.04037 -0.32454 -0.12383 -0.49306 -0.07643 -0.37824 C -0.0556 -0.35972 0.19675 -0.27616 0.19557 -0.27685 " pathEditMode="relative" rAng="0" ptsTypes="AAAAA">
                                      <p:cBhvr>
                                        <p:cTn id="4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-2094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19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C -0.00105 -0.12315 -0.00144 -0.24676 -0.00196 -0.36944 L -0.00196 -0.36944 C 0.04036 -0.3243 0.07968 -0.41319 0.12708 -0.29815 C 0.14804 -0.27986 -0.13998 -0.09004 -0.14128 -0.09074 " pathEditMode="relative" rAng="0" ptsTypes="AAAAA">
                                      <p:cBhvr>
                                        <p:cTn id="42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-184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19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0.00417 C -0.00026 -0.11898 -0.00078 -0.24259 -0.0013 -0.36528 L -0.0013 -0.36505 C 0.04115 -0.32014 0.08256 -0.36458 0.12995 -0.24977 C 0.15079 -0.23125 0.0517 -0.01435 0.0504 -0.01482 " pathEditMode="relative" rAng="0" ptsTypes="AAAAA">
                                      <p:cBhvr>
                                        <p:cTn id="44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7" y="-1847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19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C -0.00105 -0.12338 -0.00144 -0.24699 -0.00196 -0.36968 L -0.00196 -0.36945 C 0.04023 -0.32454 0.05195 -0.43843 0.09934 -0.32361 C 0.12018 -0.30509 0.26354 -0.31088 0.26224 -0.31158 " pathEditMode="relative" rAng="0" ptsTypes="AAAAA">
                                      <p:cBhvr>
                                        <p:cTn id="4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18" grpId="0" animBg="1"/>
      <p:bldP spid="18" grpId="1" animBg="1"/>
      <p:bldP spid="21" grpId="0" animBg="1"/>
      <p:bldP spid="21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CCC3-5F8D-45EF-9143-F5FB21B8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b="1" dirty="0" err="1"/>
              <a:t>Representation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molecules</a:t>
            </a:r>
            <a:endParaRPr lang="de-AT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96B31-517B-42B8-A1F2-CC57646A84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794B1D-5478-418E-AA0F-54702B49D3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70F3F-A5AA-4221-9037-90E36F46A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99" y="3578700"/>
            <a:ext cx="1774074" cy="136416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F8EDA3-63C1-4880-8125-0937E1C16B98}"/>
              </a:ext>
            </a:extLst>
          </p:cNvPr>
          <p:cNvSpPr/>
          <p:nvPr/>
        </p:nvSpPr>
        <p:spPr>
          <a:xfrm>
            <a:off x="1593281" y="3582919"/>
            <a:ext cx="1469274" cy="15192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A876EC-6A4B-453B-8D22-F492F33055D8}"/>
              </a:ext>
            </a:extLst>
          </p:cNvPr>
          <p:cNvCxnSpPr>
            <a:cxnSpLocks/>
          </p:cNvCxnSpPr>
          <p:nvPr/>
        </p:nvCxnSpPr>
        <p:spPr>
          <a:xfrm>
            <a:off x="3062555" y="4340152"/>
            <a:ext cx="57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C170CB-D338-48AC-948A-E36E3BCAD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73" y="3803815"/>
            <a:ext cx="2155690" cy="12574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BB7D29-3F0C-42B0-8C3F-5ADB11EC7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72" y="3429000"/>
            <a:ext cx="1774074" cy="136416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0364877-6CE6-4C6B-9689-8F79FB43A9B2}"/>
              </a:ext>
            </a:extLst>
          </p:cNvPr>
          <p:cNvSpPr/>
          <p:nvPr/>
        </p:nvSpPr>
        <p:spPr>
          <a:xfrm>
            <a:off x="6232342" y="3557492"/>
            <a:ext cx="2022113" cy="2129815"/>
          </a:xfrm>
          <a:custGeom>
            <a:avLst/>
            <a:gdLst>
              <a:gd name="connsiteX0" fmla="*/ 0 w 2003686"/>
              <a:gd name="connsiteY0" fmla="*/ 1061698 h 2123396"/>
              <a:gd name="connsiteX1" fmla="*/ 1001843 w 2003686"/>
              <a:gd name="connsiteY1" fmla="*/ 0 h 2123396"/>
              <a:gd name="connsiteX2" fmla="*/ 2003686 w 2003686"/>
              <a:gd name="connsiteY2" fmla="*/ 1061698 h 2123396"/>
              <a:gd name="connsiteX3" fmla="*/ 1001843 w 2003686"/>
              <a:gd name="connsiteY3" fmla="*/ 2123396 h 2123396"/>
              <a:gd name="connsiteX4" fmla="*/ 0 w 2003686"/>
              <a:gd name="connsiteY4" fmla="*/ 1061698 h 2123396"/>
              <a:gd name="connsiteX0" fmla="*/ 24109 w 2027795"/>
              <a:gd name="connsiteY0" fmla="*/ 1072732 h 2134430"/>
              <a:gd name="connsiteX1" fmla="*/ 370083 w 2027795"/>
              <a:gd name="connsiteY1" fmla="*/ 551038 h 2134430"/>
              <a:gd name="connsiteX2" fmla="*/ 1025952 w 2027795"/>
              <a:gd name="connsiteY2" fmla="*/ 11034 h 2134430"/>
              <a:gd name="connsiteX3" fmla="*/ 2027795 w 2027795"/>
              <a:gd name="connsiteY3" fmla="*/ 1072732 h 2134430"/>
              <a:gd name="connsiteX4" fmla="*/ 1025952 w 2027795"/>
              <a:gd name="connsiteY4" fmla="*/ 2134430 h 2134430"/>
              <a:gd name="connsiteX5" fmla="*/ 24109 w 2027795"/>
              <a:gd name="connsiteY5" fmla="*/ 1072732 h 2134430"/>
              <a:gd name="connsiteX0" fmla="*/ 18427 w 2022113"/>
              <a:gd name="connsiteY0" fmla="*/ 1068117 h 2129815"/>
              <a:gd name="connsiteX1" fmla="*/ 418830 w 2022113"/>
              <a:gd name="connsiteY1" fmla="*/ 644395 h 2129815"/>
              <a:gd name="connsiteX2" fmla="*/ 1020270 w 2022113"/>
              <a:gd name="connsiteY2" fmla="*/ 6419 h 2129815"/>
              <a:gd name="connsiteX3" fmla="*/ 2022113 w 2022113"/>
              <a:gd name="connsiteY3" fmla="*/ 1068117 h 2129815"/>
              <a:gd name="connsiteX4" fmla="*/ 1020270 w 2022113"/>
              <a:gd name="connsiteY4" fmla="*/ 2129815 h 2129815"/>
              <a:gd name="connsiteX5" fmla="*/ 18427 w 2022113"/>
              <a:gd name="connsiteY5" fmla="*/ 1068117 h 21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2113" h="2129815">
                <a:moveTo>
                  <a:pt x="18427" y="1068117"/>
                </a:moveTo>
                <a:cubicBezTo>
                  <a:pt x="-81813" y="820547"/>
                  <a:pt x="251856" y="821345"/>
                  <a:pt x="418830" y="644395"/>
                </a:cubicBezTo>
                <a:cubicBezTo>
                  <a:pt x="585804" y="467445"/>
                  <a:pt x="753056" y="-64201"/>
                  <a:pt x="1020270" y="6419"/>
                </a:cubicBezTo>
                <a:cubicBezTo>
                  <a:pt x="1287484" y="77039"/>
                  <a:pt x="2022113" y="481757"/>
                  <a:pt x="2022113" y="1068117"/>
                </a:cubicBezTo>
                <a:cubicBezTo>
                  <a:pt x="2022113" y="1654477"/>
                  <a:pt x="1573573" y="2129815"/>
                  <a:pt x="1020270" y="2129815"/>
                </a:cubicBezTo>
                <a:cubicBezTo>
                  <a:pt x="466967" y="2129815"/>
                  <a:pt x="118667" y="1315687"/>
                  <a:pt x="18427" y="1068117"/>
                </a:cubicBezTo>
                <a:close/>
              </a:path>
            </a:pathLst>
          </a:custGeom>
          <a:solidFill>
            <a:srgbClr val="FFFFFF">
              <a:alpha val="6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EFFEA9-A2FE-45D3-8A45-81E89474940C}"/>
              </a:ext>
            </a:extLst>
          </p:cNvPr>
          <p:cNvSpPr/>
          <p:nvPr/>
        </p:nvSpPr>
        <p:spPr>
          <a:xfrm>
            <a:off x="5986436" y="3520366"/>
            <a:ext cx="795803" cy="7890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4B3957-7B3D-400B-9D23-099218746CED}"/>
              </a:ext>
            </a:extLst>
          </p:cNvPr>
          <p:cNvCxnSpPr>
            <a:cxnSpLocks/>
          </p:cNvCxnSpPr>
          <p:nvPr/>
        </p:nvCxnSpPr>
        <p:spPr>
          <a:xfrm flipV="1">
            <a:off x="6638003" y="3188487"/>
            <a:ext cx="576000" cy="3732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89255DE-DF90-47AA-984F-7A07892D3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04" y="2796441"/>
            <a:ext cx="1456383" cy="84955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3F82C-8438-4E0A-B768-74B41452E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1ABD7B2-0656-4315-8CDE-813E8DEEE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9364" y="1410096"/>
            <a:ext cx="3885009" cy="1386344"/>
          </a:xfrm>
        </p:spPr>
        <p:txBody>
          <a:bodyPr>
            <a:normAutofit/>
          </a:bodyPr>
          <a:lstStyle/>
          <a:p>
            <a:r>
              <a:rPr lang="de-AT" sz="2800" b="0" dirty="0" err="1"/>
              <a:t>Molecule-wise</a:t>
            </a:r>
            <a:r>
              <a:rPr lang="de-AT" sz="2800" b="0" dirty="0"/>
              <a:t> </a:t>
            </a:r>
            <a:r>
              <a:rPr lang="de-AT" sz="2800" b="0" dirty="0" err="1"/>
              <a:t>descriptor</a:t>
            </a:r>
            <a:endParaRPr lang="de-AT" sz="2800" b="0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98FA6AA-7B18-4946-81DA-8E378D81A215}"/>
              </a:ext>
            </a:extLst>
          </p:cNvPr>
          <p:cNvSpPr txBox="1">
            <a:spLocks/>
          </p:cNvSpPr>
          <p:nvPr/>
        </p:nvSpPr>
        <p:spPr>
          <a:xfrm>
            <a:off x="6181457" y="2300294"/>
            <a:ext cx="3887391" cy="500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800" b="0" dirty="0"/>
              <a:t>Atom-</a:t>
            </a:r>
            <a:r>
              <a:rPr lang="de-AT" sz="2800" b="0" dirty="0" err="1"/>
              <a:t>wise</a:t>
            </a:r>
            <a:r>
              <a:rPr lang="de-AT" sz="2800" b="0" dirty="0"/>
              <a:t> </a:t>
            </a:r>
            <a:r>
              <a:rPr lang="de-AT" sz="2800" b="0" dirty="0" err="1"/>
              <a:t>descriptor</a:t>
            </a:r>
            <a:endParaRPr lang="de-AT" sz="2800" b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ADBBA2-6EBC-467E-8529-8F0912DC3C18}"/>
              </a:ext>
            </a:extLst>
          </p:cNvPr>
          <p:cNvCxnSpPr>
            <a:cxnSpLocks/>
          </p:cNvCxnSpPr>
          <p:nvPr/>
        </p:nvCxnSpPr>
        <p:spPr>
          <a:xfrm>
            <a:off x="8161440" y="3073836"/>
            <a:ext cx="441892" cy="2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17807D-47C3-4590-B37C-2CD0F612C2E5}"/>
              </a:ext>
            </a:extLst>
          </p:cNvPr>
          <p:cNvSpPr txBox="1"/>
          <p:nvPr/>
        </p:nvSpPr>
        <p:spPr>
          <a:xfrm>
            <a:off x="8610792" y="2796702"/>
            <a:ext cx="493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E</a:t>
            </a:r>
            <a:r>
              <a:rPr lang="de-AT" sz="2800" baseline="-25000" dirty="0"/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772472-3419-479A-974D-A909E768F20F}"/>
              </a:ext>
            </a:extLst>
          </p:cNvPr>
          <p:cNvCxnSpPr>
            <a:cxnSpLocks/>
          </p:cNvCxnSpPr>
          <p:nvPr/>
        </p:nvCxnSpPr>
        <p:spPr>
          <a:xfrm>
            <a:off x="4995629" y="4340152"/>
            <a:ext cx="57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1A6407-14ED-47A3-8F11-6C76CBD7C9E3}"/>
              </a:ext>
            </a:extLst>
          </p:cNvPr>
          <p:cNvSpPr txBox="1"/>
          <p:nvPr/>
        </p:nvSpPr>
        <p:spPr>
          <a:xfrm>
            <a:off x="5588229" y="4024204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b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6837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4" grpId="0" build="p"/>
      <p:bldP spid="18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AB98BEB-971B-471B-AF0D-85296918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65" y="2913665"/>
            <a:ext cx="3581992" cy="2438066"/>
          </a:xfrm>
          <a:prstGeom prst="rect">
            <a:avLst/>
          </a:prstGeom>
        </p:spPr>
      </p:pic>
      <p:pic>
        <p:nvPicPr>
          <p:cNvPr id="17" name="Grafik 4">
            <a:extLst>
              <a:ext uri="{FF2B5EF4-FFF2-40B4-BE49-F238E27FC236}">
                <a16:creationId xmlns:a16="http://schemas.microsoft.com/office/drawing/2014/main" id="{7AF983CF-7B51-442E-A8CC-EC7370E0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6023" y="3334505"/>
            <a:ext cx="1154351" cy="674363"/>
          </a:xfrm>
          <a:prstGeom prst="rect">
            <a:avLst/>
          </a:prstGeom>
        </p:spPr>
      </p:pic>
      <p:pic>
        <p:nvPicPr>
          <p:cNvPr id="18" name="Grafik 4">
            <a:extLst>
              <a:ext uri="{FF2B5EF4-FFF2-40B4-BE49-F238E27FC236}">
                <a16:creationId xmlns:a16="http://schemas.microsoft.com/office/drawing/2014/main" id="{007D3793-6F5D-4A89-8AF6-911D2A7C70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6023" y="4532658"/>
            <a:ext cx="1154351" cy="674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B6D5D-53AF-42EA-9B59-94E58EBC47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81170" y="273354"/>
            <a:ext cx="8229090" cy="1144680"/>
          </a:xfrm>
        </p:spPr>
        <p:txBody>
          <a:bodyPr>
            <a:normAutofit/>
          </a:bodyPr>
          <a:lstStyle/>
          <a:p>
            <a:pPr algn="ctr"/>
            <a:r>
              <a:rPr lang="de-AT" b="1" dirty="0"/>
              <a:t>Fitting </a:t>
            </a:r>
            <a:r>
              <a:rPr lang="de-AT" b="1" dirty="0" err="1"/>
              <a:t>dipole</a:t>
            </a:r>
            <a:r>
              <a:rPr lang="de-AT" b="1" dirty="0"/>
              <a:t> </a:t>
            </a:r>
            <a:r>
              <a:rPr lang="de-AT" b="1" dirty="0" err="1"/>
              <a:t>moment</a:t>
            </a:r>
            <a:r>
              <a:rPr lang="de-AT" b="1" dirty="0"/>
              <a:t> </a:t>
            </a:r>
            <a:r>
              <a:rPr lang="de-AT" b="1" dirty="0" err="1"/>
              <a:t>vectors</a:t>
            </a:r>
            <a:endParaRPr lang="de-AT" b="1" baseline="300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F3F0040-E51D-46D8-B4C9-FF36FA59D39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981170" y="1604513"/>
            <a:ext cx="8229090" cy="4619842"/>
          </a:xfrm>
        </p:spPr>
        <p:txBody>
          <a:bodyPr>
            <a:normAutofit/>
          </a:bodyPr>
          <a:lstStyle/>
          <a:p>
            <a:r>
              <a:rPr lang="de-AT" dirty="0"/>
              <a:t>Absorption proportional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oscillator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strength</a:t>
            </a:r>
            <a:endParaRPr lang="de-AT" baseline="30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AT" dirty="0">
              <a:sym typeface="Wingdings" panose="05000000000000000000" pitchFamily="2" charset="2"/>
            </a:endParaRPr>
          </a:p>
          <a:p>
            <a:pPr lvl="1"/>
            <a:endParaRPr lang="de-AT" dirty="0"/>
          </a:p>
          <a:p>
            <a:r>
              <a:rPr lang="de-AT" dirty="0"/>
              <a:t>Charge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fitting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FDAE55-2578-4D64-9E22-F964EBCB96E9}"/>
                  </a:ext>
                </a:extLst>
              </p:cNvPr>
              <p:cNvSpPr txBox="1"/>
              <p:nvPr/>
            </p:nvSpPr>
            <p:spPr>
              <a:xfrm>
                <a:off x="3201190" y="2169358"/>
                <a:ext cx="4572000" cy="703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de-AT" sz="2800" i="1">
                            <a:latin typeface="Cambria Math" panose="02040503050406030204" pitchFamily="18" charset="0"/>
                          </a:rPr>
                          <m:t>𝑜𝑠𝑐</m:t>
                        </m:r>
                      </m:sup>
                    </m:sSup>
                    <m:r>
                      <a:rPr lang="de-AT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de-AT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de-A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A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A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A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A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A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|²</m:t>
                    </m:r>
                  </m:oMath>
                </a14:m>
                <a:endParaRPr lang="de-AT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FDAE55-2578-4D64-9E22-F964EBCB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190" y="2169358"/>
                <a:ext cx="4572000" cy="7037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68CCA67-54A7-47C4-A057-206D347316C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019381" y="5372611"/>
            <a:ext cx="9116705" cy="782258"/>
          </a:xfrm>
        </p:spPr>
        <p:txBody>
          <a:bodyPr>
            <a:normAutofit lnSpcReduction="10000"/>
          </a:bodyPr>
          <a:lstStyle/>
          <a:p>
            <a:pPr lvl="1"/>
            <a:r>
              <a:rPr lang="de-AT" dirty="0" err="1"/>
              <a:t>q</a:t>
            </a:r>
            <a:r>
              <a:rPr lang="de-AT" baseline="-25000" dirty="0" err="1"/>
              <a:t>i,a</a:t>
            </a:r>
            <a:r>
              <a:rPr lang="de-AT" dirty="0"/>
              <a:t> … </a:t>
            </a:r>
            <a:r>
              <a:rPr lang="de-AT" dirty="0" err="1"/>
              <a:t>atomic</a:t>
            </a:r>
            <a:r>
              <a:rPr lang="de-AT" dirty="0"/>
              <a:t> </a:t>
            </a:r>
            <a:r>
              <a:rPr lang="de-AT" dirty="0" err="1"/>
              <a:t>charge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state</a:t>
            </a:r>
            <a:r>
              <a:rPr lang="de-AT" dirty="0"/>
              <a:t> i</a:t>
            </a:r>
          </a:p>
          <a:p>
            <a:pPr lvl="1"/>
            <a:r>
              <a:rPr lang="de-AT" dirty="0" err="1"/>
              <a:t>r</a:t>
            </a:r>
            <a:r>
              <a:rPr lang="de-AT" baseline="-25000" dirty="0" err="1"/>
              <a:t>a</a:t>
            </a:r>
            <a:r>
              <a:rPr lang="de-AT" baseline="30000" dirty="0" err="1"/>
              <a:t>CM</a:t>
            </a:r>
            <a:r>
              <a:rPr lang="de-AT" dirty="0"/>
              <a:t> … </a:t>
            </a:r>
            <a:r>
              <a:rPr lang="de-AT" dirty="0" err="1"/>
              <a:t>distance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atom</a:t>
            </a:r>
            <a:r>
              <a:rPr lang="de-AT" dirty="0"/>
              <a:t> a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center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(CM)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4555E-E32E-4DC2-B00F-BEDE9BE96492}"/>
              </a:ext>
            </a:extLst>
          </p:cNvPr>
          <p:cNvSpPr txBox="1"/>
          <p:nvPr/>
        </p:nvSpPr>
        <p:spPr>
          <a:xfrm>
            <a:off x="1981170" y="6175749"/>
            <a:ext cx="83820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[1]Michael </a:t>
            </a:r>
            <a:r>
              <a:rPr lang="de-A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Gastegger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Jörg Behler, Philipp </a:t>
            </a:r>
            <a:r>
              <a:rPr lang="de-A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Marquetand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Chem. </a:t>
            </a:r>
            <a:r>
              <a:rPr lang="de-A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A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6924-6935 (2017)</a:t>
            </a:r>
          </a:p>
          <a:p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 Julia Westermayr, Philipp </a:t>
            </a:r>
            <a:r>
              <a:rPr lang="de-A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Marquetand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Chem. Phys. </a:t>
            </a:r>
            <a:r>
              <a:rPr lang="de-A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153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(15), 154112 (2020)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B4E77-E96D-47E9-BD63-9FD5BBAA81A0}"/>
              </a:ext>
            </a:extLst>
          </p:cNvPr>
          <p:cNvSpPr txBox="1"/>
          <p:nvPr/>
        </p:nvSpPr>
        <p:spPr>
          <a:xfrm>
            <a:off x="3275107" y="3730376"/>
            <a:ext cx="1494255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de-AT" sz="2800" dirty="0" err="1"/>
              <a:t>What</a:t>
            </a:r>
            <a:r>
              <a:rPr lang="de-AT" sz="2800" dirty="0"/>
              <a:t> </a:t>
            </a:r>
            <a:r>
              <a:rPr lang="de-AT" sz="2800" dirty="0" err="1"/>
              <a:t>we</a:t>
            </a:r>
            <a:endParaRPr lang="de-AT" sz="2800" dirty="0"/>
          </a:p>
          <a:p>
            <a:pPr algn="ctr"/>
            <a:r>
              <a:rPr lang="de-AT" sz="2800" dirty="0" err="1"/>
              <a:t>learn</a:t>
            </a:r>
            <a:endParaRPr lang="de-AT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EDE82-3EB2-4238-AC01-02B956157B0D}"/>
              </a:ext>
            </a:extLst>
          </p:cNvPr>
          <p:cNvSpPr txBox="1"/>
          <p:nvPr/>
        </p:nvSpPr>
        <p:spPr>
          <a:xfrm>
            <a:off x="7773191" y="3253322"/>
            <a:ext cx="2806931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the model builds </a:t>
            </a:r>
          </a:p>
          <a:p>
            <a:pPr algn="ctr"/>
            <a:r>
              <a:rPr lang="en-US" sz="2800" dirty="0"/>
              <a:t>without knowing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5F0AD5-1E77-4FEC-B073-51A9440318E7}"/>
              </a:ext>
            </a:extLst>
          </p:cNvPr>
          <p:cNvSpPr/>
          <p:nvPr/>
        </p:nvSpPr>
        <p:spPr>
          <a:xfrm>
            <a:off x="5000358" y="4647933"/>
            <a:ext cx="685800" cy="44381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CA9B47-FBB4-4BCF-964B-D6F6C176A14D}"/>
              </a:ext>
            </a:extLst>
          </p:cNvPr>
          <p:cNvSpPr/>
          <p:nvPr/>
        </p:nvSpPr>
        <p:spPr>
          <a:xfrm>
            <a:off x="5162854" y="3449780"/>
            <a:ext cx="523304" cy="44381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7F1008-0BB4-496D-A5C4-6A46B5325632}"/>
              </a:ext>
            </a:extLst>
          </p:cNvPr>
          <p:cNvCxnSpPr>
            <a:cxnSpLocks/>
          </p:cNvCxnSpPr>
          <p:nvPr/>
        </p:nvCxnSpPr>
        <p:spPr>
          <a:xfrm flipH="1" flipV="1">
            <a:off x="6743679" y="3883407"/>
            <a:ext cx="929607" cy="208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4A0AF-F9BB-476D-BB63-64BA74120945}"/>
              </a:ext>
            </a:extLst>
          </p:cNvPr>
          <p:cNvCxnSpPr>
            <a:cxnSpLocks/>
          </p:cNvCxnSpPr>
          <p:nvPr/>
        </p:nvCxnSpPr>
        <p:spPr>
          <a:xfrm flipH="1">
            <a:off x="6847365" y="4089869"/>
            <a:ext cx="805592" cy="467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5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/>
      <p:bldP spid="12" grpId="0" build="p"/>
      <p:bldP spid="4" grpId="0" animBg="1"/>
      <p:bldP spid="14" grpId="0" animBg="1"/>
      <p:bldP spid="15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CCC3-5F8D-45EF-9143-F5FB21B8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b="1" dirty="0" err="1"/>
              <a:t>Representation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molecules</a:t>
            </a:r>
            <a:endParaRPr lang="de-AT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96B31-517B-42B8-A1F2-CC57646A84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794B1D-5478-418E-AA0F-54702B49D3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82196-04EF-4B44-89F4-68AE81236334}"/>
              </a:ext>
            </a:extLst>
          </p:cNvPr>
          <p:cNvSpPr/>
          <p:nvPr/>
        </p:nvSpPr>
        <p:spPr>
          <a:xfrm>
            <a:off x="5986436" y="3520366"/>
            <a:ext cx="795803" cy="789011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BB7D29-3F0C-42B0-8C3F-5ADB11EC7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72" y="3429000"/>
            <a:ext cx="1774074" cy="14016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375586-BB5A-48EA-8449-9433D67D1E40}"/>
              </a:ext>
            </a:extLst>
          </p:cNvPr>
          <p:cNvCxnSpPr>
            <a:cxnSpLocks/>
          </p:cNvCxnSpPr>
          <p:nvPr/>
        </p:nvCxnSpPr>
        <p:spPr>
          <a:xfrm flipV="1">
            <a:off x="6652210" y="3263574"/>
            <a:ext cx="576000" cy="33085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21">
            <a:extLst>
              <a:ext uri="{FF2B5EF4-FFF2-40B4-BE49-F238E27FC236}">
                <a16:creationId xmlns:a16="http://schemas.microsoft.com/office/drawing/2014/main" id="{D4C395EF-8B3E-45AC-9B34-3185CE80D216}"/>
              </a:ext>
            </a:extLst>
          </p:cNvPr>
          <p:cNvSpPr/>
          <p:nvPr/>
        </p:nvSpPr>
        <p:spPr>
          <a:xfrm>
            <a:off x="5883300" y="3096273"/>
            <a:ext cx="1682539" cy="1379733"/>
          </a:xfrm>
          <a:custGeom>
            <a:avLst/>
            <a:gdLst>
              <a:gd name="connsiteX0" fmla="*/ 0 w 2003686"/>
              <a:gd name="connsiteY0" fmla="*/ 1061698 h 2123396"/>
              <a:gd name="connsiteX1" fmla="*/ 1001843 w 2003686"/>
              <a:gd name="connsiteY1" fmla="*/ 0 h 2123396"/>
              <a:gd name="connsiteX2" fmla="*/ 2003686 w 2003686"/>
              <a:gd name="connsiteY2" fmla="*/ 1061698 h 2123396"/>
              <a:gd name="connsiteX3" fmla="*/ 1001843 w 2003686"/>
              <a:gd name="connsiteY3" fmla="*/ 2123396 h 2123396"/>
              <a:gd name="connsiteX4" fmla="*/ 0 w 2003686"/>
              <a:gd name="connsiteY4" fmla="*/ 1061698 h 2123396"/>
              <a:gd name="connsiteX0" fmla="*/ 24109 w 2027795"/>
              <a:gd name="connsiteY0" fmla="*/ 1072732 h 2134430"/>
              <a:gd name="connsiteX1" fmla="*/ 370083 w 2027795"/>
              <a:gd name="connsiteY1" fmla="*/ 551038 h 2134430"/>
              <a:gd name="connsiteX2" fmla="*/ 1025952 w 2027795"/>
              <a:gd name="connsiteY2" fmla="*/ 11034 h 2134430"/>
              <a:gd name="connsiteX3" fmla="*/ 2027795 w 2027795"/>
              <a:gd name="connsiteY3" fmla="*/ 1072732 h 2134430"/>
              <a:gd name="connsiteX4" fmla="*/ 1025952 w 2027795"/>
              <a:gd name="connsiteY4" fmla="*/ 2134430 h 2134430"/>
              <a:gd name="connsiteX5" fmla="*/ 24109 w 2027795"/>
              <a:gd name="connsiteY5" fmla="*/ 1072732 h 2134430"/>
              <a:gd name="connsiteX0" fmla="*/ 18427 w 2022113"/>
              <a:gd name="connsiteY0" fmla="*/ 1068117 h 2129815"/>
              <a:gd name="connsiteX1" fmla="*/ 418830 w 2022113"/>
              <a:gd name="connsiteY1" fmla="*/ 644395 h 2129815"/>
              <a:gd name="connsiteX2" fmla="*/ 1020270 w 2022113"/>
              <a:gd name="connsiteY2" fmla="*/ 6419 h 2129815"/>
              <a:gd name="connsiteX3" fmla="*/ 2022113 w 2022113"/>
              <a:gd name="connsiteY3" fmla="*/ 1068117 h 2129815"/>
              <a:gd name="connsiteX4" fmla="*/ 1020270 w 2022113"/>
              <a:gd name="connsiteY4" fmla="*/ 2129815 h 2129815"/>
              <a:gd name="connsiteX5" fmla="*/ 18427 w 2022113"/>
              <a:gd name="connsiteY5" fmla="*/ 1068117 h 2129815"/>
              <a:gd name="connsiteX0" fmla="*/ 3506 w 2007192"/>
              <a:gd name="connsiteY0" fmla="*/ 1068117 h 1565168"/>
              <a:gd name="connsiteX1" fmla="*/ 403909 w 2007192"/>
              <a:gd name="connsiteY1" fmla="*/ 644395 h 1565168"/>
              <a:gd name="connsiteX2" fmla="*/ 1005349 w 2007192"/>
              <a:gd name="connsiteY2" fmla="*/ 6419 h 1565168"/>
              <a:gd name="connsiteX3" fmla="*/ 2007192 w 2007192"/>
              <a:gd name="connsiteY3" fmla="*/ 1068117 h 1565168"/>
              <a:gd name="connsiteX4" fmla="*/ 628458 w 2007192"/>
              <a:gd name="connsiteY4" fmla="*/ 1559479 h 1565168"/>
              <a:gd name="connsiteX5" fmla="*/ 3506 w 2007192"/>
              <a:gd name="connsiteY5" fmla="*/ 1068117 h 1565168"/>
              <a:gd name="connsiteX0" fmla="*/ 3506 w 1027691"/>
              <a:gd name="connsiteY0" fmla="*/ 1063527 h 1557178"/>
              <a:gd name="connsiteX1" fmla="*/ 403909 w 1027691"/>
              <a:gd name="connsiteY1" fmla="*/ 639805 h 1557178"/>
              <a:gd name="connsiteX2" fmla="*/ 1005349 w 1027691"/>
              <a:gd name="connsiteY2" fmla="*/ 1829 h 1557178"/>
              <a:gd name="connsiteX3" fmla="*/ 908825 w 1027691"/>
              <a:gd name="connsiteY3" fmla="*/ 854016 h 1557178"/>
              <a:gd name="connsiteX4" fmla="*/ 628458 w 1027691"/>
              <a:gd name="connsiteY4" fmla="*/ 1554889 h 1557178"/>
              <a:gd name="connsiteX5" fmla="*/ 3506 w 1027691"/>
              <a:gd name="connsiteY5" fmla="*/ 1063527 h 1557178"/>
              <a:gd name="connsiteX0" fmla="*/ 3506 w 1663336"/>
              <a:gd name="connsiteY0" fmla="*/ 1063527 h 1557178"/>
              <a:gd name="connsiteX1" fmla="*/ 403909 w 1663336"/>
              <a:gd name="connsiteY1" fmla="*/ 639805 h 1557178"/>
              <a:gd name="connsiteX2" fmla="*/ 1005349 w 1663336"/>
              <a:gd name="connsiteY2" fmla="*/ 1829 h 1557178"/>
              <a:gd name="connsiteX3" fmla="*/ 908825 w 1663336"/>
              <a:gd name="connsiteY3" fmla="*/ 854016 h 1557178"/>
              <a:gd name="connsiteX4" fmla="*/ 628458 w 1663336"/>
              <a:gd name="connsiteY4" fmla="*/ 1554889 h 1557178"/>
              <a:gd name="connsiteX5" fmla="*/ 3506 w 1663336"/>
              <a:gd name="connsiteY5" fmla="*/ 1063527 h 1557178"/>
              <a:gd name="connsiteX0" fmla="*/ 8 w 1659838"/>
              <a:gd name="connsiteY0" fmla="*/ 1063527 h 1196965"/>
              <a:gd name="connsiteX1" fmla="*/ 400411 w 1659838"/>
              <a:gd name="connsiteY1" fmla="*/ 639805 h 1196965"/>
              <a:gd name="connsiteX2" fmla="*/ 1001851 w 1659838"/>
              <a:gd name="connsiteY2" fmla="*/ 1829 h 1196965"/>
              <a:gd name="connsiteX3" fmla="*/ 905327 w 1659838"/>
              <a:gd name="connsiteY3" fmla="*/ 854016 h 1196965"/>
              <a:gd name="connsiteX4" fmla="*/ 409593 w 1659838"/>
              <a:gd name="connsiteY4" fmla="*/ 1124226 h 1196965"/>
              <a:gd name="connsiteX5" fmla="*/ 8 w 1659838"/>
              <a:gd name="connsiteY5" fmla="*/ 1063527 h 1196965"/>
              <a:gd name="connsiteX0" fmla="*/ 8 w 1659838"/>
              <a:gd name="connsiteY0" fmla="*/ 1063527 h 1255758"/>
              <a:gd name="connsiteX1" fmla="*/ 400411 w 1659838"/>
              <a:gd name="connsiteY1" fmla="*/ 639805 h 1255758"/>
              <a:gd name="connsiteX2" fmla="*/ 1001851 w 1659838"/>
              <a:gd name="connsiteY2" fmla="*/ 1829 h 1255758"/>
              <a:gd name="connsiteX3" fmla="*/ 905327 w 1659838"/>
              <a:gd name="connsiteY3" fmla="*/ 854016 h 1255758"/>
              <a:gd name="connsiteX4" fmla="*/ 409593 w 1659838"/>
              <a:gd name="connsiteY4" fmla="*/ 1124226 h 1255758"/>
              <a:gd name="connsiteX5" fmla="*/ 8 w 1659838"/>
              <a:gd name="connsiteY5" fmla="*/ 1063527 h 1255758"/>
              <a:gd name="connsiteX0" fmla="*/ 8 w 1025808"/>
              <a:gd name="connsiteY0" fmla="*/ 1063527 h 1137894"/>
              <a:gd name="connsiteX1" fmla="*/ 400411 w 1025808"/>
              <a:gd name="connsiteY1" fmla="*/ 639805 h 1137894"/>
              <a:gd name="connsiteX2" fmla="*/ 1001851 w 1025808"/>
              <a:gd name="connsiteY2" fmla="*/ 1829 h 1137894"/>
              <a:gd name="connsiteX3" fmla="*/ 905327 w 1025808"/>
              <a:gd name="connsiteY3" fmla="*/ 854016 h 1137894"/>
              <a:gd name="connsiteX4" fmla="*/ 821620 w 1025808"/>
              <a:gd name="connsiteY4" fmla="*/ 908762 h 1137894"/>
              <a:gd name="connsiteX5" fmla="*/ 409593 w 1025808"/>
              <a:gd name="connsiteY5" fmla="*/ 1124226 h 1137894"/>
              <a:gd name="connsiteX6" fmla="*/ 8 w 1025808"/>
              <a:gd name="connsiteY6" fmla="*/ 1063527 h 1137894"/>
              <a:gd name="connsiteX0" fmla="*/ 9927 w 1035727"/>
              <a:gd name="connsiteY0" fmla="*/ 1063527 h 1290259"/>
              <a:gd name="connsiteX1" fmla="*/ 410330 w 1035727"/>
              <a:gd name="connsiteY1" fmla="*/ 639805 h 1290259"/>
              <a:gd name="connsiteX2" fmla="*/ 1011770 w 1035727"/>
              <a:gd name="connsiteY2" fmla="*/ 1829 h 1290259"/>
              <a:gd name="connsiteX3" fmla="*/ 915246 w 1035727"/>
              <a:gd name="connsiteY3" fmla="*/ 854016 h 1290259"/>
              <a:gd name="connsiteX4" fmla="*/ 831539 w 1035727"/>
              <a:gd name="connsiteY4" fmla="*/ 908762 h 1290259"/>
              <a:gd name="connsiteX5" fmla="*/ 182609 w 1035727"/>
              <a:gd name="connsiteY5" fmla="*/ 1287179 h 1290259"/>
              <a:gd name="connsiteX6" fmla="*/ 9927 w 1035727"/>
              <a:gd name="connsiteY6" fmla="*/ 1063527 h 1290259"/>
              <a:gd name="connsiteX0" fmla="*/ 9927 w 3482471"/>
              <a:gd name="connsiteY0" fmla="*/ 2383241 h 2609973"/>
              <a:gd name="connsiteX1" fmla="*/ 410330 w 3482471"/>
              <a:gd name="connsiteY1" fmla="*/ 1959519 h 2609973"/>
              <a:gd name="connsiteX2" fmla="*/ 3480495 w 3482471"/>
              <a:gd name="connsiteY2" fmla="*/ 590 h 2609973"/>
              <a:gd name="connsiteX3" fmla="*/ 915246 w 3482471"/>
              <a:gd name="connsiteY3" fmla="*/ 2173730 h 2609973"/>
              <a:gd name="connsiteX4" fmla="*/ 831539 w 3482471"/>
              <a:gd name="connsiteY4" fmla="*/ 2228476 h 2609973"/>
              <a:gd name="connsiteX5" fmla="*/ 182609 w 3482471"/>
              <a:gd name="connsiteY5" fmla="*/ 2606893 h 2609973"/>
              <a:gd name="connsiteX6" fmla="*/ 9927 w 3482471"/>
              <a:gd name="connsiteY6" fmla="*/ 2383241 h 2609973"/>
              <a:gd name="connsiteX0" fmla="*/ 9927 w 3787424"/>
              <a:gd name="connsiteY0" fmla="*/ 2405471 h 2632203"/>
              <a:gd name="connsiteX1" fmla="*/ 410330 w 3787424"/>
              <a:gd name="connsiteY1" fmla="*/ 1981749 h 2632203"/>
              <a:gd name="connsiteX2" fmla="*/ 3480495 w 3787424"/>
              <a:gd name="connsiteY2" fmla="*/ 22820 h 2632203"/>
              <a:gd name="connsiteX3" fmla="*/ 3388708 w 3787424"/>
              <a:gd name="connsiteY3" fmla="*/ 991696 h 2632203"/>
              <a:gd name="connsiteX4" fmla="*/ 915246 w 3787424"/>
              <a:gd name="connsiteY4" fmla="*/ 2195960 h 2632203"/>
              <a:gd name="connsiteX5" fmla="*/ 831539 w 3787424"/>
              <a:gd name="connsiteY5" fmla="*/ 2250706 h 2632203"/>
              <a:gd name="connsiteX6" fmla="*/ 182609 w 3787424"/>
              <a:gd name="connsiteY6" fmla="*/ 2629123 h 2632203"/>
              <a:gd name="connsiteX7" fmla="*/ 9927 w 3787424"/>
              <a:gd name="connsiteY7" fmla="*/ 2405471 h 2632203"/>
              <a:gd name="connsiteX0" fmla="*/ 60247 w 3858201"/>
              <a:gd name="connsiteY0" fmla="*/ 2385113 h 2611845"/>
              <a:gd name="connsiteX1" fmla="*/ 460650 w 3858201"/>
              <a:gd name="connsiteY1" fmla="*/ 1961391 h 2611845"/>
              <a:gd name="connsiteX2" fmla="*/ 167968 w 3858201"/>
              <a:gd name="connsiteY2" fmla="*/ 1256950 h 2611845"/>
              <a:gd name="connsiteX3" fmla="*/ 3530815 w 3858201"/>
              <a:gd name="connsiteY3" fmla="*/ 2462 h 2611845"/>
              <a:gd name="connsiteX4" fmla="*/ 3439028 w 3858201"/>
              <a:gd name="connsiteY4" fmla="*/ 971338 h 2611845"/>
              <a:gd name="connsiteX5" fmla="*/ 965566 w 3858201"/>
              <a:gd name="connsiteY5" fmla="*/ 2175602 h 2611845"/>
              <a:gd name="connsiteX6" fmla="*/ 881859 w 3858201"/>
              <a:gd name="connsiteY6" fmla="*/ 2230348 h 2611845"/>
              <a:gd name="connsiteX7" fmla="*/ 232929 w 3858201"/>
              <a:gd name="connsiteY7" fmla="*/ 2608765 h 2611845"/>
              <a:gd name="connsiteX8" fmla="*/ 60247 w 3858201"/>
              <a:gd name="connsiteY8" fmla="*/ 2385113 h 2611845"/>
              <a:gd name="connsiteX0" fmla="*/ 310283 w 4108237"/>
              <a:gd name="connsiteY0" fmla="*/ 2385113 h 2611845"/>
              <a:gd name="connsiteX1" fmla="*/ 928 w 4108237"/>
              <a:gd name="connsiteY1" fmla="*/ 1961390 h 2611845"/>
              <a:gd name="connsiteX2" fmla="*/ 418004 w 4108237"/>
              <a:gd name="connsiteY2" fmla="*/ 1256950 h 2611845"/>
              <a:gd name="connsiteX3" fmla="*/ 3780851 w 4108237"/>
              <a:gd name="connsiteY3" fmla="*/ 2462 h 2611845"/>
              <a:gd name="connsiteX4" fmla="*/ 3689064 w 4108237"/>
              <a:gd name="connsiteY4" fmla="*/ 971338 h 2611845"/>
              <a:gd name="connsiteX5" fmla="*/ 1215602 w 4108237"/>
              <a:gd name="connsiteY5" fmla="*/ 2175602 h 2611845"/>
              <a:gd name="connsiteX6" fmla="*/ 1131895 w 4108237"/>
              <a:gd name="connsiteY6" fmla="*/ 2230348 h 2611845"/>
              <a:gd name="connsiteX7" fmla="*/ 482965 w 4108237"/>
              <a:gd name="connsiteY7" fmla="*/ 2608765 h 2611845"/>
              <a:gd name="connsiteX8" fmla="*/ 310283 w 4108237"/>
              <a:gd name="connsiteY8" fmla="*/ 2385113 h 2611845"/>
              <a:gd name="connsiteX0" fmla="*/ 310283 w 4051206"/>
              <a:gd name="connsiteY0" fmla="*/ 2384823 h 2611555"/>
              <a:gd name="connsiteX1" fmla="*/ 928 w 4051206"/>
              <a:gd name="connsiteY1" fmla="*/ 1961100 h 2611555"/>
              <a:gd name="connsiteX2" fmla="*/ 418004 w 4051206"/>
              <a:gd name="connsiteY2" fmla="*/ 1256660 h 2611555"/>
              <a:gd name="connsiteX3" fmla="*/ 3780851 w 4051206"/>
              <a:gd name="connsiteY3" fmla="*/ 2172 h 2611555"/>
              <a:gd name="connsiteX4" fmla="*/ 3689064 w 4051206"/>
              <a:gd name="connsiteY4" fmla="*/ 971048 h 2611555"/>
              <a:gd name="connsiteX5" fmla="*/ 2948447 w 4051206"/>
              <a:gd name="connsiteY5" fmla="*/ 1542271 h 2611555"/>
              <a:gd name="connsiteX6" fmla="*/ 1215602 w 4051206"/>
              <a:gd name="connsiteY6" fmla="*/ 2175312 h 2611555"/>
              <a:gd name="connsiteX7" fmla="*/ 1131895 w 4051206"/>
              <a:gd name="connsiteY7" fmla="*/ 2230058 h 2611555"/>
              <a:gd name="connsiteX8" fmla="*/ 482965 w 4051206"/>
              <a:gd name="connsiteY8" fmla="*/ 2608475 h 2611555"/>
              <a:gd name="connsiteX9" fmla="*/ 310283 w 4051206"/>
              <a:gd name="connsiteY9" fmla="*/ 2384823 h 2611555"/>
              <a:gd name="connsiteX0" fmla="*/ 310283 w 4051206"/>
              <a:gd name="connsiteY0" fmla="*/ 2384823 h 2611555"/>
              <a:gd name="connsiteX1" fmla="*/ 928 w 4051206"/>
              <a:gd name="connsiteY1" fmla="*/ 1961100 h 2611555"/>
              <a:gd name="connsiteX2" fmla="*/ 418004 w 4051206"/>
              <a:gd name="connsiteY2" fmla="*/ 1256660 h 2611555"/>
              <a:gd name="connsiteX3" fmla="*/ 3780851 w 4051206"/>
              <a:gd name="connsiteY3" fmla="*/ 2172 h 2611555"/>
              <a:gd name="connsiteX4" fmla="*/ 3689064 w 4051206"/>
              <a:gd name="connsiteY4" fmla="*/ 971048 h 2611555"/>
              <a:gd name="connsiteX5" fmla="*/ 2948447 w 4051206"/>
              <a:gd name="connsiteY5" fmla="*/ 1542271 h 2611555"/>
              <a:gd name="connsiteX6" fmla="*/ 1374635 w 4051206"/>
              <a:gd name="connsiteY6" fmla="*/ 1792182 h 2611555"/>
              <a:gd name="connsiteX7" fmla="*/ 1215602 w 4051206"/>
              <a:gd name="connsiteY7" fmla="*/ 2175312 h 2611555"/>
              <a:gd name="connsiteX8" fmla="*/ 1131895 w 4051206"/>
              <a:gd name="connsiteY8" fmla="*/ 2230058 h 2611555"/>
              <a:gd name="connsiteX9" fmla="*/ 482965 w 4051206"/>
              <a:gd name="connsiteY9" fmla="*/ 2608475 h 2611555"/>
              <a:gd name="connsiteX10" fmla="*/ 310283 w 4051206"/>
              <a:gd name="connsiteY10" fmla="*/ 2384823 h 2611555"/>
              <a:gd name="connsiteX0" fmla="*/ 310174 w 4051097"/>
              <a:gd name="connsiteY0" fmla="*/ 2384823 h 3037856"/>
              <a:gd name="connsiteX1" fmla="*/ 819 w 4051097"/>
              <a:gd name="connsiteY1" fmla="*/ 1961100 h 3037856"/>
              <a:gd name="connsiteX2" fmla="*/ 417895 w 4051097"/>
              <a:gd name="connsiteY2" fmla="*/ 1256660 h 3037856"/>
              <a:gd name="connsiteX3" fmla="*/ 3780742 w 4051097"/>
              <a:gd name="connsiteY3" fmla="*/ 2172 h 3037856"/>
              <a:gd name="connsiteX4" fmla="*/ 3688955 w 4051097"/>
              <a:gd name="connsiteY4" fmla="*/ 971048 h 3037856"/>
              <a:gd name="connsiteX5" fmla="*/ 2948338 w 4051097"/>
              <a:gd name="connsiteY5" fmla="*/ 1542271 h 3037856"/>
              <a:gd name="connsiteX6" fmla="*/ 1374526 w 4051097"/>
              <a:gd name="connsiteY6" fmla="*/ 1792182 h 3037856"/>
              <a:gd name="connsiteX7" fmla="*/ 1215493 w 4051097"/>
              <a:gd name="connsiteY7" fmla="*/ 2175312 h 3037856"/>
              <a:gd name="connsiteX8" fmla="*/ 1131786 w 4051097"/>
              <a:gd name="connsiteY8" fmla="*/ 2230058 h 3037856"/>
              <a:gd name="connsiteX9" fmla="*/ 266844 w 4051097"/>
              <a:gd name="connsiteY9" fmla="*/ 3036891 h 3037856"/>
              <a:gd name="connsiteX10" fmla="*/ 310174 w 4051097"/>
              <a:gd name="connsiteY10" fmla="*/ 2384823 h 3037856"/>
              <a:gd name="connsiteX0" fmla="*/ 310174 w 4051097"/>
              <a:gd name="connsiteY0" fmla="*/ 2384823 h 3169755"/>
              <a:gd name="connsiteX1" fmla="*/ 819 w 4051097"/>
              <a:gd name="connsiteY1" fmla="*/ 1961100 h 3169755"/>
              <a:gd name="connsiteX2" fmla="*/ 417895 w 4051097"/>
              <a:gd name="connsiteY2" fmla="*/ 1256660 h 3169755"/>
              <a:gd name="connsiteX3" fmla="*/ 3780742 w 4051097"/>
              <a:gd name="connsiteY3" fmla="*/ 2172 h 3169755"/>
              <a:gd name="connsiteX4" fmla="*/ 3688955 w 4051097"/>
              <a:gd name="connsiteY4" fmla="*/ 971048 h 3169755"/>
              <a:gd name="connsiteX5" fmla="*/ 2948338 w 4051097"/>
              <a:gd name="connsiteY5" fmla="*/ 1542271 h 3169755"/>
              <a:gd name="connsiteX6" fmla="*/ 1374526 w 4051097"/>
              <a:gd name="connsiteY6" fmla="*/ 1792182 h 3169755"/>
              <a:gd name="connsiteX7" fmla="*/ 1215493 w 4051097"/>
              <a:gd name="connsiteY7" fmla="*/ 2175312 h 3169755"/>
              <a:gd name="connsiteX8" fmla="*/ 1131786 w 4051097"/>
              <a:gd name="connsiteY8" fmla="*/ 2230058 h 3169755"/>
              <a:gd name="connsiteX9" fmla="*/ 266844 w 4051097"/>
              <a:gd name="connsiteY9" fmla="*/ 3036891 h 3169755"/>
              <a:gd name="connsiteX10" fmla="*/ 310174 w 4051097"/>
              <a:gd name="connsiteY10" fmla="*/ 2384823 h 3169755"/>
              <a:gd name="connsiteX0" fmla="*/ 324814 w 4065737"/>
              <a:gd name="connsiteY0" fmla="*/ 2384823 h 3741515"/>
              <a:gd name="connsiteX1" fmla="*/ 15459 w 4065737"/>
              <a:gd name="connsiteY1" fmla="*/ 1961100 h 3741515"/>
              <a:gd name="connsiteX2" fmla="*/ 432535 w 4065737"/>
              <a:gd name="connsiteY2" fmla="*/ 1256660 h 3741515"/>
              <a:gd name="connsiteX3" fmla="*/ 3795382 w 4065737"/>
              <a:gd name="connsiteY3" fmla="*/ 2172 h 3741515"/>
              <a:gd name="connsiteX4" fmla="*/ 3703595 w 4065737"/>
              <a:gd name="connsiteY4" fmla="*/ 971048 h 3741515"/>
              <a:gd name="connsiteX5" fmla="*/ 2962978 w 4065737"/>
              <a:gd name="connsiteY5" fmla="*/ 1542271 h 3741515"/>
              <a:gd name="connsiteX6" fmla="*/ 1389166 w 4065737"/>
              <a:gd name="connsiteY6" fmla="*/ 1792182 h 3741515"/>
              <a:gd name="connsiteX7" fmla="*/ 1230133 w 4065737"/>
              <a:gd name="connsiteY7" fmla="*/ 2175312 h 3741515"/>
              <a:gd name="connsiteX8" fmla="*/ 1146426 w 4065737"/>
              <a:gd name="connsiteY8" fmla="*/ 2230058 h 3741515"/>
              <a:gd name="connsiteX9" fmla="*/ 3752 w 4065737"/>
              <a:gd name="connsiteY9" fmla="*/ 3643817 h 3741515"/>
              <a:gd name="connsiteX10" fmla="*/ 324814 w 4065737"/>
              <a:gd name="connsiteY10" fmla="*/ 2384823 h 3741515"/>
              <a:gd name="connsiteX0" fmla="*/ 330449 w 4071372"/>
              <a:gd name="connsiteY0" fmla="*/ 2384823 h 3937775"/>
              <a:gd name="connsiteX1" fmla="*/ 21094 w 4071372"/>
              <a:gd name="connsiteY1" fmla="*/ 1961100 h 3937775"/>
              <a:gd name="connsiteX2" fmla="*/ 438170 w 4071372"/>
              <a:gd name="connsiteY2" fmla="*/ 1256660 h 3937775"/>
              <a:gd name="connsiteX3" fmla="*/ 3801017 w 4071372"/>
              <a:gd name="connsiteY3" fmla="*/ 2172 h 3937775"/>
              <a:gd name="connsiteX4" fmla="*/ 3709230 w 4071372"/>
              <a:gd name="connsiteY4" fmla="*/ 971048 h 3937775"/>
              <a:gd name="connsiteX5" fmla="*/ 2968613 w 4071372"/>
              <a:gd name="connsiteY5" fmla="*/ 1542271 h 3937775"/>
              <a:gd name="connsiteX6" fmla="*/ 1394801 w 4071372"/>
              <a:gd name="connsiteY6" fmla="*/ 1792182 h 3937775"/>
              <a:gd name="connsiteX7" fmla="*/ 1235768 w 4071372"/>
              <a:gd name="connsiteY7" fmla="*/ 2175312 h 3937775"/>
              <a:gd name="connsiteX8" fmla="*/ 1152061 w 4071372"/>
              <a:gd name="connsiteY8" fmla="*/ 2230058 h 3937775"/>
              <a:gd name="connsiteX9" fmla="*/ 777619 w 4071372"/>
              <a:gd name="connsiteY9" fmla="*/ 3827162 h 3937775"/>
              <a:gd name="connsiteX10" fmla="*/ 9387 w 4071372"/>
              <a:gd name="connsiteY10" fmla="*/ 3643817 h 3937775"/>
              <a:gd name="connsiteX11" fmla="*/ 330449 w 4071372"/>
              <a:gd name="connsiteY11" fmla="*/ 2384823 h 3937775"/>
              <a:gd name="connsiteX0" fmla="*/ 330449 w 4071372"/>
              <a:gd name="connsiteY0" fmla="*/ 2384823 h 3890877"/>
              <a:gd name="connsiteX1" fmla="*/ 21094 w 4071372"/>
              <a:gd name="connsiteY1" fmla="*/ 1961100 h 3890877"/>
              <a:gd name="connsiteX2" fmla="*/ 438170 w 4071372"/>
              <a:gd name="connsiteY2" fmla="*/ 1256660 h 3890877"/>
              <a:gd name="connsiteX3" fmla="*/ 3801017 w 4071372"/>
              <a:gd name="connsiteY3" fmla="*/ 2172 h 3890877"/>
              <a:gd name="connsiteX4" fmla="*/ 3709230 w 4071372"/>
              <a:gd name="connsiteY4" fmla="*/ 971048 h 3890877"/>
              <a:gd name="connsiteX5" fmla="*/ 2968613 w 4071372"/>
              <a:gd name="connsiteY5" fmla="*/ 1542271 h 3890877"/>
              <a:gd name="connsiteX6" fmla="*/ 1394801 w 4071372"/>
              <a:gd name="connsiteY6" fmla="*/ 1792182 h 3890877"/>
              <a:gd name="connsiteX7" fmla="*/ 1235768 w 4071372"/>
              <a:gd name="connsiteY7" fmla="*/ 2175312 h 3890877"/>
              <a:gd name="connsiteX8" fmla="*/ 1152061 w 4071372"/>
              <a:gd name="connsiteY8" fmla="*/ 2230058 h 3890877"/>
              <a:gd name="connsiteX9" fmla="*/ 654185 w 4071372"/>
              <a:gd name="connsiteY9" fmla="*/ 2863220 h 3890877"/>
              <a:gd name="connsiteX10" fmla="*/ 777619 w 4071372"/>
              <a:gd name="connsiteY10" fmla="*/ 3827162 h 3890877"/>
              <a:gd name="connsiteX11" fmla="*/ 9387 w 4071372"/>
              <a:gd name="connsiteY11" fmla="*/ 3643817 h 3890877"/>
              <a:gd name="connsiteX12" fmla="*/ 330449 w 4071372"/>
              <a:gd name="connsiteY12" fmla="*/ 2384823 h 3890877"/>
              <a:gd name="connsiteX0" fmla="*/ 310133 w 4051056"/>
              <a:gd name="connsiteY0" fmla="*/ 2384823 h 3882702"/>
              <a:gd name="connsiteX1" fmla="*/ 778 w 4051056"/>
              <a:gd name="connsiteY1" fmla="*/ 1961100 h 3882702"/>
              <a:gd name="connsiteX2" fmla="*/ 417854 w 4051056"/>
              <a:gd name="connsiteY2" fmla="*/ 1256660 h 3882702"/>
              <a:gd name="connsiteX3" fmla="*/ 3780701 w 4051056"/>
              <a:gd name="connsiteY3" fmla="*/ 2172 h 3882702"/>
              <a:gd name="connsiteX4" fmla="*/ 3688914 w 4051056"/>
              <a:gd name="connsiteY4" fmla="*/ 971048 h 3882702"/>
              <a:gd name="connsiteX5" fmla="*/ 2948297 w 4051056"/>
              <a:gd name="connsiteY5" fmla="*/ 1542271 h 3882702"/>
              <a:gd name="connsiteX6" fmla="*/ 1374485 w 4051056"/>
              <a:gd name="connsiteY6" fmla="*/ 1792182 h 3882702"/>
              <a:gd name="connsiteX7" fmla="*/ 1215452 w 4051056"/>
              <a:gd name="connsiteY7" fmla="*/ 2175312 h 3882702"/>
              <a:gd name="connsiteX8" fmla="*/ 1131745 w 4051056"/>
              <a:gd name="connsiteY8" fmla="*/ 2230058 h 3882702"/>
              <a:gd name="connsiteX9" fmla="*/ 633869 w 4051056"/>
              <a:gd name="connsiteY9" fmla="*/ 2863220 h 3882702"/>
              <a:gd name="connsiteX10" fmla="*/ 757303 w 4051056"/>
              <a:gd name="connsiteY10" fmla="*/ 3827162 h 3882702"/>
              <a:gd name="connsiteX11" fmla="*/ 174225 w 4051056"/>
              <a:gd name="connsiteY11" fmla="*/ 3608116 h 3882702"/>
              <a:gd name="connsiteX12" fmla="*/ 310133 w 4051056"/>
              <a:gd name="connsiteY12" fmla="*/ 2384823 h 3882702"/>
              <a:gd name="connsiteX0" fmla="*/ 38800 w 4088313"/>
              <a:gd name="connsiteY0" fmla="*/ 2527629 h 3878620"/>
              <a:gd name="connsiteX1" fmla="*/ 38035 w 4088313"/>
              <a:gd name="connsiteY1" fmla="*/ 1961100 h 3878620"/>
              <a:gd name="connsiteX2" fmla="*/ 455111 w 4088313"/>
              <a:gd name="connsiteY2" fmla="*/ 1256660 h 3878620"/>
              <a:gd name="connsiteX3" fmla="*/ 3817958 w 4088313"/>
              <a:gd name="connsiteY3" fmla="*/ 2172 h 3878620"/>
              <a:gd name="connsiteX4" fmla="*/ 3726171 w 4088313"/>
              <a:gd name="connsiteY4" fmla="*/ 971048 h 3878620"/>
              <a:gd name="connsiteX5" fmla="*/ 2985554 w 4088313"/>
              <a:gd name="connsiteY5" fmla="*/ 1542271 h 3878620"/>
              <a:gd name="connsiteX6" fmla="*/ 1411742 w 4088313"/>
              <a:gd name="connsiteY6" fmla="*/ 1792182 h 3878620"/>
              <a:gd name="connsiteX7" fmla="*/ 1252709 w 4088313"/>
              <a:gd name="connsiteY7" fmla="*/ 2175312 h 3878620"/>
              <a:gd name="connsiteX8" fmla="*/ 1169002 w 4088313"/>
              <a:gd name="connsiteY8" fmla="*/ 2230058 h 3878620"/>
              <a:gd name="connsiteX9" fmla="*/ 671126 w 4088313"/>
              <a:gd name="connsiteY9" fmla="*/ 2863220 h 3878620"/>
              <a:gd name="connsiteX10" fmla="*/ 794560 w 4088313"/>
              <a:gd name="connsiteY10" fmla="*/ 3827162 h 3878620"/>
              <a:gd name="connsiteX11" fmla="*/ 211482 w 4088313"/>
              <a:gd name="connsiteY11" fmla="*/ 3608116 h 3878620"/>
              <a:gd name="connsiteX12" fmla="*/ 38800 w 4088313"/>
              <a:gd name="connsiteY12" fmla="*/ 2527629 h 38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88313" h="3878620">
                <a:moveTo>
                  <a:pt x="38800" y="2527629"/>
                </a:moveTo>
                <a:cubicBezTo>
                  <a:pt x="9892" y="2253127"/>
                  <a:pt x="-31350" y="2172928"/>
                  <a:pt x="38035" y="1961100"/>
                </a:cubicBezTo>
                <a:cubicBezTo>
                  <a:pt x="107420" y="1749272"/>
                  <a:pt x="-56583" y="1583148"/>
                  <a:pt x="455111" y="1256660"/>
                </a:cubicBezTo>
                <a:cubicBezTo>
                  <a:pt x="966805" y="930172"/>
                  <a:pt x="3272781" y="49774"/>
                  <a:pt x="3817958" y="2172"/>
                </a:cubicBezTo>
                <a:cubicBezTo>
                  <a:pt x="4363135" y="-45430"/>
                  <a:pt x="3952339" y="702464"/>
                  <a:pt x="3726171" y="971048"/>
                </a:cubicBezTo>
                <a:cubicBezTo>
                  <a:pt x="3500003" y="1239632"/>
                  <a:pt x="3294144" y="1369714"/>
                  <a:pt x="2985554" y="1542271"/>
                </a:cubicBezTo>
                <a:cubicBezTo>
                  <a:pt x="2676964" y="1714828"/>
                  <a:pt x="1700549" y="1686675"/>
                  <a:pt x="1411742" y="1792182"/>
                </a:cubicBezTo>
                <a:cubicBezTo>
                  <a:pt x="1122935" y="1897689"/>
                  <a:pt x="1370313" y="2138034"/>
                  <a:pt x="1252709" y="2175312"/>
                </a:cubicBezTo>
                <a:cubicBezTo>
                  <a:pt x="1135105" y="2212590"/>
                  <a:pt x="1219644" y="2115407"/>
                  <a:pt x="1169002" y="2230058"/>
                </a:cubicBezTo>
                <a:cubicBezTo>
                  <a:pt x="1118360" y="2344709"/>
                  <a:pt x="733533" y="2597036"/>
                  <a:pt x="671126" y="2863220"/>
                </a:cubicBezTo>
                <a:cubicBezTo>
                  <a:pt x="608719" y="3129404"/>
                  <a:pt x="948315" y="3697062"/>
                  <a:pt x="794560" y="3827162"/>
                </a:cubicBezTo>
                <a:cubicBezTo>
                  <a:pt x="640805" y="3957262"/>
                  <a:pt x="337442" y="3824705"/>
                  <a:pt x="211482" y="3608116"/>
                </a:cubicBezTo>
                <a:cubicBezTo>
                  <a:pt x="85522" y="3391527"/>
                  <a:pt x="67708" y="2802131"/>
                  <a:pt x="38800" y="2527629"/>
                </a:cubicBezTo>
                <a:close/>
              </a:path>
            </a:pathLst>
          </a:custGeom>
          <a:solidFill>
            <a:srgbClr val="FFFFFF">
              <a:alpha val="6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23A63C-17FC-43E5-8B0F-CE1E66F08010}"/>
              </a:ext>
            </a:extLst>
          </p:cNvPr>
          <p:cNvSpPr/>
          <p:nvPr/>
        </p:nvSpPr>
        <p:spPr>
          <a:xfrm>
            <a:off x="6232342" y="3789844"/>
            <a:ext cx="795803" cy="7890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Oval 21">
            <a:extLst>
              <a:ext uri="{FF2B5EF4-FFF2-40B4-BE49-F238E27FC236}">
                <a16:creationId xmlns:a16="http://schemas.microsoft.com/office/drawing/2014/main" id="{C7C8888D-C88F-4420-BEE2-1B199CC42A4D}"/>
              </a:ext>
            </a:extLst>
          </p:cNvPr>
          <p:cNvSpPr/>
          <p:nvPr/>
        </p:nvSpPr>
        <p:spPr>
          <a:xfrm>
            <a:off x="6082742" y="3349345"/>
            <a:ext cx="1626639" cy="2137906"/>
          </a:xfrm>
          <a:custGeom>
            <a:avLst/>
            <a:gdLst>
              <a:gd name="connsiteX0" fmla="*/ 0 w 2003686"/>
              <a:gd name="connsiteY0" fmla="*/ 1061698 h 2123396"/>
              <a:gd name="connsiteX1" fmla="*/ 1001843 w 2003686"/>
              <a:gd name="connsiteY1" fmla="*/ 0 h 2123396"/>
              <a:gd name="connsiteX2" fmla="*/ 2003686 w 2003686"/>
              <a:gd name="connsiteY2" fmla="*/ 1061698 h 2123396"/>
              <a:gd name="connsiteX3" fmla="*/ 1001843 w 2003686"/>
              <a:gd name="connsiteY3" fmla="*/ 2123396 h 2123396"/>
              <a:gd name="connsiteX4" fmla="*/ 0 w 2003686"/>
              <a:gd name="connsiteY4" fmla="*/ 1061698 h 2123396"/>
              <a:gd name="connsiteX0" fmla="*/ 24109 w 2027795"/>
              <a:gd name="connsiteY0" fmla="*/ 1072732 h 2134430"/>
              <a:gd name="connsiteX1" fmla="*/ 370083 w 2027795"/>
              <a:gd name="connsiteY1" fmla="*/ 551038 h 2134430"/>
              <a:gd name="connsiteX2" fmla="*/ 1025952 w 2027795"/>
              <a:gd name="connsiteY2" fmla="*/ 11034 h 2134430"/>
              <a:gd name="connsiteX3" fmla="*/ 2027795 w 2027795"/>
              <a:gd name="connsiteY3" fmla="*/ 1072732 h 2134430"/>
              <a:gd name="connsiteX4" fmla="*/ 1025952 w 2027795"/>
              <a:gd name="connsiteY4" fmla="*/ 2134430 h 2134430"/>
              <a:gd name="connsiteX5" fmla="*/ 24109 w 2027795"/>
              <a:gd name="connsiteY5" fmla="*/ 1072732 h 2134430"/>
              <a:gd name="connsiteX0" fmla="*/ 18427 w 2022113"/>
              <a:gd name="connsiteY0" fmla="*/ 1068117 h 2129815"/>
              <a:gd name="connsiteX1" fmla="*/ 418830 w 2022113"/>
              <a:gd name="connsiteY1" fmla="*/ 644395 h 2129815"/>
              <a:gd name="connsiteX2" fmla="*/ 1020270 w 2022113"/>
              <a:gd name="connsiteY2" fmla="*/ 6419 h 2129815"/>
              <a:gd name="connsiteX3" fmla="*/ 2022113 w 2022113"/>
              <a:gd name="connsiteY3" fmla="*/ 1068117 h 2129815"/>
              <a:gd name="connsiteX4" fmla="*/ 1020270 w 2022113"/>
              <a:gd name="connsiteY4" fmla="*/ 2129815 h 2129815"/>
              <a:gd name="connsiteX5" fmla="*/ 18427 w 2022113"/>
              <a:gd name="connsiteY5" fmla="*/ 1068117 h 2129815"/>
              <a:gd name="connsiteX0" fmla="*/ 3506 w 2007192"/>
              <a:gd name="connsiteY0" fmla="*/ 1068117 h 1565168"/>
              <a:gd name="connsiteX1" fmla="*/ 403909 w 2007192"/>
              <a:gd name="connsiteY1" fmla="*/ 644395 h 1565168"/>
              <a:gd name="connsiteX2" fmla="*/ 1005349 w 2007192"/>
              <a:gd name="connsiteY2" fmla="*/ 6419 h 1565168"/>
              <a:gd name="connsiteX3" fmla="*/ 2007192 w 2007192"/>
              <a:gd name="connsiteY3" fmla="*/ 1068117 h 1565168"/>
              <a:gd name="connsiteX4" fmla="*/ 628458 w 2007192"/>
              <a:gd name="connsiteY4" fmla="*/ 1559479 h 1565168"/>
              <a:gd name="connsiteX5" fmla="*/ 3506 w 2007192"/>
              <a:gd name="connsiteY5" fmla="*/ 1068117 h 1565168"/>
              <a:gd name="connsiteX0" fmla="*/ 3506 w 1027691"/>
              <a:gd name="connsiteY0" fmla="*/ 1063527 h 1557178"/>
              <a:gd name="connsiteX1" fmla="*/ 403909 w 1027691"/>
              <a:gd name="connsiteY1" fmla="*/ 639805 h 1557178"/>
              <a:gd name="connsiteX2" fmla="*/ 1005349 w 1027691"/>
              <a:gd name="connsiteY2" fmla="*/ 1829 h 1557178"/>
              <a:gd name="connsiteX3" fmla="*/ 908825 w 1027691"/>
              <a:gd name="connsiteY3" fmla="*/ 854016 h 1557178"/>
              <a:gd name="connsiteX4" fmla="*/ 628458 w 1027691"/>
              <a:gd name="connsiteY4" fmla="*/ 1554889 h 1557178"/>
              <a:gd name="connsiteX5" fmla="*/ 3506 w 1027691"/>
              <a:gd name="connsiteY5" fmla="*/ 1063527 h 1557178"/>
              <a:gd name="connsiteX0" fmla="*/ 3506 w 1663336"/>
              <a:gd name="connsiteY0" fmla="*/ 1063527 h 1557178"/>
              <a:gd name="connsiteX1" fmla="*/ 403909 w 1663336"/>
              <a:gd name="connsiteY1" fmla="*/ 639805 h 1557178"/>
              <a:gd name="connsiteX2" fmla="*/ 1005349 w 1663336"/>
              <a:gd name="connsiteY2" fmla="*/ 1829 h 1557178"/>
              <a:gd name="connsiteX3" fmla="*/ 908825 w 1663336"/>
              <a:gd name="connsiteY3" fmla="*/ 854016 h 1557178"/>
              <a:gd name="connsiteX4" fmla="*/ 628458 w 1663336"/>
              <a:gd name="connsiteY4" fmla="*/ 1554889 h 1557178"/>
              <a:gd name="connsiteX5" fmla="*/ 3506 w 1663336"/>
              <a:gd name="connsiteY5" fmla="*/ 1063527 h 1557178"/>
              <a:gd name="connsiteX0" fmla="*/ 8 w 1659838"/>
              <a:gd name="connsiteY0" fmla="*/ 1063527 h 1196965"/>
              <a:gd name="connsiteX1" fmla="*/ 400411 w 1659838"/>
              <a:gd name="connsiteY1" fmla="*/ 639805 h 1196965"/>
              <a:gd name="connsiteX2" fmla="*/ 1001851 w 1659838"/>
              <a:gd name="connsiteY2" fmla="*/ 1829 h 1196965"/>
              <a:gd name="connsiteX3" fmla="*/ 905327 w 1659838"/>
              <a:gd name="connsiteY3" fmla="*/ 854016 h 1196965"/>
              <a:gd name="connsiteX4" fmla="*/ 409593 w 1659838"/>
              <a:gd name="connsiteY4" fmla="*/ 1124226 h 1196965"/>
              <a:gd name="connsiteX5" fmla="*/ 8 w 1659838"/>
              <a:gd name="connsiteY5" fmla="*/ 1063527 h 1196965"/>
              <a:gd name="connsiteX0" fmla="*/ 8 w 1659838"/>
              <a:gd name="connsiteY0" fmla="*/ 1063527 h 1255758"/>
              <a:gd name="connsiteX1" fmla="*/ 400411 w 1659838"/>
              <a:gd name="connsiteY1" fmla="*/ 639805 h 1255758"/>
              <a:gd name="connsiteX2" fmla="*/ 1001851 w 1659838"/>
              <a:gd name="connsiteY2" fmla="*/ 1829 h 1255758"/>
              <a:gd name="connsiteX3" fmla="*/ 905327 w 1659838"/>
              <a:gd name="connsiteY3" fmla="*/ 854016 h 1255758"/>
              <a:gd name="connsiteX4" fmla="*/ 409593 w 1659838"/>
              <a:gd name="connsiteY4" fmla="*/ 1124226 h 1255758"/>
              <a:gd name="connsiteX5" fmla="*/ 8 w 1659838"/>
              <a:gd name="connsiteY5" fmla="*/ 1063527 h 1255758"/>
              <a:gd name="connsiteX0" fmla="*/ 8 w 1025808"/>
              <a:gd name="connsiteY0" fmla="*/ 1063527 h 1137894"/>
              <a:gd name="connsiteX1" fmla="*/ 400411 w 1025808"/>
              <a:gd name="connsiteY1" fmla="*/ 639805 h 1137894"/>
              <a:gd name="connsiteX2" fmla="*/ 1001851 w 1025808"/>
              <a:gd name="connsiteY2" fmla="*/ 1829 h 1137894"/>
              <a:gd name="connsiteX3" fmla="*/ 905327 w 1025808"/>
              <a:gd name="connsiteY3" fmla="*/ 854016 h 1137894"/>
              <a:gd name="connsiteX4" fmla="*/ 821620 w 1025808"/>
              <a:gd name="connsiteY4" fmla="*/ 908762 h 1137894"/>
              <a:gd name="connsiteX5" fmla="*/ 409593 w 1025808"/>
              <a:gd name="connsiteY5" fmla="*/ 1124226 h 1137894"/>
              <a:gd name="connsiteX6" fmla="*/ 8 w 1025808"/>
              <a:gd name="connsiteY6" fmla="*/ 1063527 h 1137894"/>
              <a:gd name="connsiteX0" fmla="*/ 9927 w 1035727"/>
              <a:gd name="connsiteY0" fmla="*/ 1063527 h 1290259"/>
              <a:gd name="connsiteX1" fmla="*/ 410330 w 1035727"/>
              <a:gd name="connsiteY1" fmla="*/ 639805 h 1290259"/>
              <a:gd name="connsiteX2" fmla="*/ 1011770 w 1035727"/>
              <a:gd name="connsiteY2" fmla="*/ 1829 h 1290259"/>
              <a:gd name="connsiteX3" fmla="*/ 915246 w 1035727"/>
              <a:gd name="connsiteY3" fmla="*/ 854016 h 1290259"/>
              <a:gd name="connsiteX4" fmla="*/ 831539 w 1035727"/>
              <a:gd name="connsiteY4" fmla="*/ 908762 h 1290259"/>
              <a:gd name="connsiteX5" fmla="*/ 182609 w 1035727"/>
              <a:gd name="connsiteY5" fmla="*/ 1287179 h 1290259"/>
              <a:gd name="connsiteX6" fmla="*/ 9927 w 1035727"/>
              <a:gd name="connsiteY6" fmla="*/ 1063527 h 1290259"/>
              <a:gd name="connsiteX0" fmla="*/ 9927 w 925071"/>
              <a:gd name="connsiteY0" fmla="*/ 1470919 h 1697651"/>
              <a:gd name="connsiteX1" fmla="*/ 410330 w 925071"/>
              <a:gd name="connsiteY1" fmla="*/ 1047197 h 1697651"/>
              <a:gd name="connsiteX2" fmla="*/ 671082 w 925071"/>
              <a:gd name="connsiteY2" fmla="*/ 1108 h 1697651"/>
              <a:gd name="connsiteX3" fmla="*/ 915246 w 925071"/>
              <a:gd name="connsiteY3" fmla="*/ 1261408 h 1697651"/>
              <a:gd name="connsiteX4" fmla="*/ 831539 w 925071"/>
              <a:gd name="connsiteY4" fmla="*/ 1316154 h 1697651"/>
              <a:gd name="connsiteX5" fmla="*/ 182609 w 925071"/>
              <a:gd name="connsiteY5" fmla="*/ 1694571 h 1697651"/>
              <a:gd name="connsiteX6" fmla="*/ 9927 w 925071"/>
              <a:gd name="connsiteY6" fmla="*/ 1470919 h 1697651"/>
              <a:gd name="connsiteX0" fmla="*/ 9927 w 925578"/>
              <a:gd name="connsiteY0" fmla="*/ 1418880 h 1645612"/>
              <a:gd name="connsiteX1" fmla="*/ 410330 w 925578"/>
              <a:gd name="connsiteY1" fmla="*/ 995158 h 1645612"/>
              <a:gd name="connsiteX2" fmla="*/ 663834 w 925578"/>
              <a:gd name="connsiteY2" fmla="*/ 1168 h 1645612"/>
              <a:gd name="connsiteX3" fmla="*/ 915246 w 925578"/>
              <a:gd name="connsiteY3" fmla="*/ 1209369 h 1645612"/>
              <a:gd name="connsiteX4" fmla="*/ 831539 w 925578"/>
              <a:gd name="connsiteY4" fmla="*/ 1264115 h 1645612"/>
              <a:gd name="connsiteX5" fmla="*/ 182609 w 925578"/>
              <a:gd name="connsiteY5" fmla="*/ 1642532 h 1645612"/>
              <a:gd name="connsiteX6" fmla="*/ 9927 w 925578"/>
              <a:gd name="connsiteY6" fmla="*/ 1418880 h 1645612"/>
              <a:gd name="connsiteX0" fmla="*/ 4450 w 1086820"/>
              <a:gd name="connsiteY0" fmla="*/ 828294 h 1651078"/>
              <a:gd name="connsiteX1" fmla="*/ 571572 w 1086820"/>
              <a:gd name="connsiteY1" fmla="*/ 995033 h 1651078"/>
              <a:gd name="connsiteX2" fmla="*/ 825076 w 1086820"/>
              <a:gd name="connsiteY2" fmla="*/ 1043 h 1651078"/>
              <a:gd name="connsiteX3" fmla="*/ 1076488 w 1086820"/>
              <a:gd name="connsiteY3" fmla="*/ 1209244 h 1651078"/>
              <a:gd name="connsiteX4" fmla="*/ 992781 w 1086820"/>
              <a:gd name="connsiteY4" fmla="*/ 1263990 h 1651078"/>
              <a:gd name="connsiteX5" fmla="*/ 343851 w 1086820"/>
              <a:gd name="connsiteY5" fmla="*/ 1642407 h 1651078"/>
              <a:gd name="connsiteX6" fmla="*/ 4450 w 1086820"/>
              <a:gd name="connsiteY6" fmla="*/ 828294 h 1651078"/>
              <a:gd name="connsiteX0" fmla="*/ 4450 w 1086820"/>
              <a:gd name="connsiteY0" fmla="*/ 882568 h 1705352"/>
              <a:gd name="connsiteX1" fmla="*/ 571572 w 1086820"/>
              <a:gd name="connsiteY1" fmla="*/ 1049307 h 1705352"/>
              <a:gd name="connsiteX2" fmla="*/ 715610 w 1086820"/>
              <a:gd name="connsiteY2" fmla="*/ 289304 h 1705352"/>
              <a:gd name="connsiteX3" fmla="*/ 825076 w 1086820"/>
              <a:gd name="connsiteY3" fmla="*/ 55317 h 1705352"/>
              <a:gd name="connsiteX4" fmla="*/ 1076488 w 1086820"/>
              <a:gd name="connsiteY4" fmla="*/ 1263518 h 1705352"/>
              <a:gd name="connsiteX5" fmla="*/ 992781 w 1086820"/>
              <a:gd name="connsiteY5" fmla="*/ 1318264 h 1705352"/>
              <a:gd name="connsiteX6" fmla="*/ 343851 w 1086820"/>
              <a:gd name="connsiteY6" fmla="*/ 1696681 h 1705352"/>
              <a:gd name="connsiteX7" fmla="*/ 4450 w 1086820"/>
              <a:gd name="connsiteY7" fmla="*/ 882568 h 1705352"/>
              <a:gd name="connsiteX0" fmla="*/ 4450 w 1086820"/>
              <a:gd name="connsiteY0" fmla="*/ 882568 h 1705352"/>
              <a:gd name="connsiteX1" fmla="*/ 571572 w 1086820"/>
              <a:gd name="connsiteY1" fmla="*/ 1049307 h 1705352"/>
              <a:gd name="connsiteX2" fmla="*/ 715610 w 1086820"/>
              <a:gd name="connsiteY2" fmla="*/ 289304 h 1705352"/>
              <a:gd name="connsiteX3" fmla="*/ 825076 w 1086820"/>
              <a:gd name="connsiteY3" fmla="*/ 55317 h 1705352"/>
              <a:gd name="connsiteX4" fmla="*/ 1076488 w 1086820"/>
              <a:gd name="connsiteY4" fmla="*/ 1263518 h 1705352"/>
              <a:gd name="connsiteX5" fmla="*/ 992781 w 1086820"/>
              <a:gd name="connsiteY5" fmla="*/ 1318264 h 1705352"/>
              <a:gd name="connsiteX6" fmla="*/ 343851 w 1086820"/>
              <a:gd name="connsiteY6" fmla="*/ 1696681 h 1705352"/>
              <a:gd name="connsiteX7" fmla="*/ 4450 w 1086820"/>
              <a:gd name="connsiteY7" fmla="*/ 882568 h 1705352"/>
              <a:gd name="connsiteX0" fmla="*/ 4450 w 1086820"/>
              <a:gd name="connsiteY0" fmla="*/ 882568 h 1705352"/>
              <a:gd name="connsiteX1" fmla="*/ 571572 w 1086820"/>
              <a:gd name="connsiteY1" fmla="*/ 1049307 h 1705352"/>
              <a:gd name="connsiteX2" fmla="*/ 665774 w 1086820"/>
              <a:gd name="connsiteY2" fmla="*/ 511812 h 1705352"/>
              <a:gd name="connsiteX3" fmla="*/ 715610 w 1086820"/>
              <a:gd name="connsiteY3" fmla="*/ 289304 h 1705352"/>
              <a:gd name="connsiteX4" fmla="*/ 825076 w 1086820"/>
              <a:gd name="connsiteY4" fmla="*/ 55317 h 1705352"/>
              <a:gd name="connsiteX5" fmla="*/ 1076488 w 1086820"/>
              <a:gd name="connsiteY5" fmla="*/ 1263518 h 1705352"/>
              <a:gd name="connsiteX6" fmla="*/ 992781 w 1086820"/>
              <a:gd name="connsiteY6" fmla="*/ 1318264 h 1705352"/>
              <a:gd name="connsiteX7" fmla="*/ 343851 w 1086820"/>
              <a:gd name="connsiteY7" fmla="*/ 1696681 h 1705352"/>
              <a:gd name="connsiteX8" fmla="*/ 4450 w 1086820"/>
              <a:gd name="connsiteY8" fmla="*/ 882568 h 1705352"/>
              <a:gd name="connsiteX0" fmla="*/ 4450 w 1086820"/>
              <a:gd name="connsiteY0" fmla="*/ 882568 h 1705352"/>
              <a:gd name="connsiteX1" fmla="*/ 571572 w 1086820"/>
              <a:gd name="connsiteY1" fmla="*/ 1049307 h 1705352"/>
              <a:gd name="connsiteX2" fmla="*/ 665774 w 1086820"/>
              <a:gd name="connsiteY2" fmla="*/ 511812 h 1705352"/>
              <a:gd name="connsiteX3" fmla="*/ 715610 w 1086820"/>
              <a:gd name="connsiteY3" fmla="*/ 289304 h 1705352"/>
              <a:gd name="connsiteX4" fmla="*/ 825076 w 1086820"/>
              <a:gd name="connsiteY4" fmla="*/ 55317 h 1705352"/>
              <a:gd name="connsiteX5" fmla="*/ 1076488 w 1086820"/>
              <a:gd name="connsiteY5" fmla="*/ 1263518 h 1705352"/>
              <a:gd name="connsiteX6" fmla="*/ 992781 w 1086820"/>
              <a:gd name="connsiteY6" fmla="*/ 1318264 h 1705352"/>
              <a:gd name="connsiteX7" fmla="*/ 343851 w 1086820"/>
              <a:gd name="connsiteY7" fmla="*/ 1696681 h 1705352"/>
              <a:gd name="connsiteX8" fmla="*/ 4450 w 1086820"/>
              <a:gd name="connsiteY8" fmla="*/ 882568 h 1705352"/>
              <a:gd name="connsiteX0" fmla="*/ 4450 w 1086820"/>
              <a:gd name="connsiteY0" fmla="*/ 882568 h 1705352"/>
              <a:gd name="connsiteX1" fmla="*/ 571572 w 1086820"/>
              <a:gd name="connsiteY1" fmla="*/ 1049307 h 1705352"/>
              <a:gd name="connsiteX2" fmla="*/ 636175 w 1086820"/>
              <a:gd name="connsiteY2" fmla="*/ 511812 h 1705352"/>
              <a:gd name="connsiteX3" fmla="*/ 715610 w 1086820"/>
              <a:gd name="connsiteY3" fmla="*/ 289304 h 1705352"/>
              <a:gd name="connsiteX4" fmla="*/ 825076 w 1086820"/>
              <a:gd name="connsiteY4" fmla="*/ 55317 h 1705352"/>
              <a:gd name="connsiteX5" fmla="*/ 1076488 w 1086820"/>
              <a:gd name="connsiteY5" fmla="*/ 1263518 h 1705352"/>
              <a:gd name="connsiteX6" fmla="*/ 992781 w 1086820"/>
              <a:gd name="connsiteY6" fmla="*/ 1318264 h 1705352"/>
              <a:gd name="connsiteX7" fmla="*/ 343851 w 1086820"/>
              <a:gd name="connsiteY7" fmla="*/ 1696681 h 1705352"/>
              <a:gd name="connsiteX8" fmla="*/ 4450 w 1086820"/>
              <a:gd name="connsiteY8" fmla="*/ 882568 h 1705352"/>
              <a:gd name="connsiteX0" fmla="*/ 4450 w 1086820"/>
              <a:gd name="connsiteY0" fmla="*/ 882568 h 1705352"/>
              <a:gd name="connsiteX1" fmla="*/ 571572 w 1086820"/>
              <a:gd name="connsiteY1" fmla="*/ 1049307 h 1705352"/>
              <a:gd name="connsiteX2" fmla="*/ 636175 w 1086820"/>
              <a:gd name="connsiteY2" fmla="*/ 511812 h 1705352"/>
              <a:gd name="connsiteX3" fmla="*/ 715610 w 1086820"/>
              <a:gd name="connsiteY3" fmla="*/ 289304 h 1705352"/>
              <a:gd name="connsiteX4" fmla="*/ 825076 w 1086820"/>
              <a:gd name="connsiteY4" fmla="*/ 55317 h 1705352"/>
              <a:gd name="connsiteX5" fmla="*/ 1076488 w 1086820"/>
              <a:gd name="connsiteY5" fmla="*/ 1263518 h 1705352"/>
              <a:gd name="connsiteX6" fmla="*/ 992781 w 1086820"/>
              <a:gd name="connsiteY6" fmla="*/ 1318264 h 1705352"/>
              <a:gd name="connsiteX7" fmla="*/ 343851 w 1086820"/>
              <a:gd name="connsiteY7" fmla="*/ 1696681 h 1705352"/>
              <a:gd name="connsiteX8" fmla="*/ 4450 w 1086820"/>
              <a:gd name="connsiteY8" fmla="*/ 882568 h 1705352"/>
              <a:gd name="connsiteX0" fmla="*/ 793 w 1083163"/>
              <a:gd name="connsiteY0" fmla="*/ 882568 h 1705352"/>
              <a:gd name="connsiteX1" fmla="*/ 256191 w 1083163"/>
              <a:gd name="connsiteY1" fmla="*/ 967682 h 1705352"/>
              <a:gd name="connsiteX2" fmla="*/ 567915 w 1083163"/>
              <a:gd name="connsiteY2" fmla="*/ 1049307 h 1705352"/>
              <a:gd name="connsiteX3" fmla="*/ 632518 w 1083163"/>
              <a:gd name="connsiteY3" fmla="*/ 511812 h 1705352"/>
              <a:gd name="connsiteX4" fmla="*/ 711953 w 1083163"/>
              <a:gd name="connsiteY4" fmla="*/ 289304 h 1705352"/>
              <a:gd name="connsiteX5" fmla="*/ 821419 w 1083163"/>
              <a:gd name="connsiteY5" fmla="*/ 55317 h 1705352"/>
              <a:gd name="connsiteX6" fmla="*/ 1072831 w 1083163"/>
              <a:gd name="connsiteY6" fmla="*/ 1263518 h 1705352"/>
              <a:gd name="connsiteX7" fmla="*/ 989124 w 1083163"/>
              <a:gd name="connsiteY7" fmla="*/ 1318264 h 1705352"/>
              <a:gd name="connsiteX8" fmla="*/ 340194 w 1083163"/>
              <a:gd name="connsiteY8" fmla="*/ 1696681 h 1705352"/>
              <a:gd name="connsiteX9" fmla="*/ 793 w 1083163"/>
              <a:gd name="connsiteY9" fmla="*/ 882568 h 1705352"/>
              <a:gd name="connsiteX0" fmla="*/ 793 w 1083163"/>
              <a:gd name="connsiteY0" fmla="*/ 882568 h 1705352"/>
              <a:gd name="connsiteX1" fmla="*/ 256191 w 1083163"/>
              <a:gd name="connsiteY1" fmla="*/ 967682 h 1705352"/>
              <a:gd name="connsiteX2" fmla="*/ 567915 w 1083163"/>
              <a:gd name="connsiteY2" fmla="*/ 1049307 h 1705352"/>
              <a:gd name="connsiteX3" fmla="*/ 640975 w 1083163"/>
              <a:gd name="connsiteY3" fmla="*/ 653638 h 1705352"/>
              <a:gd name="connsiteX4" fmla="*/ 632518 w 1083163"/>
              <a:gd name="connsiteY4" fmla="*/ 511812 h 1705352"/>
              <a:gd name="connsiteX5" fmla="*/ 711953 w 1083163"/>
              <a:gd name="connsiteY5" fmla="*/ 289304 h 1705352"/>
              <a:gd name="connsiteX6" fmla="*/ 821419 w 1083163"/>
              <a:gd name="connsiteY6" fmla="*/ 55317 h 1705352"/>
              <a:gd name="connsiteX7" fmla="*/ 1072831 w 1083163"/>
              <a:gd name="connsiteY7" fmla="*/ 1263518 h 1705352"/>
              <a:gd name="connsiteX8" fmla="*/ 989124 w 1083163"/>
              <a:gd name="connsiteY8" fmla="*/ 1318264 h 1705352"/>
              <a:gd name="connsiteX9" fmla="*/ 340194 w 1083163"/>
              <a:gd name="connsiteY9" fmla="*/ 1696681 h 1705352"/>
              <a:gd name="connsiteX10" fmla="*/ 793 w 1083163"/>
              <a:gd name="connsiteY10" fmla="*/ 882568 h 1705352"/>
              <a:gd name="connsiteX0" fmla="*/ 793 w 1083163"/>
              <a:gd name="connsiteY0" fmla="*/ 882568 h 1705352"/>
              <a:gd name="connsiteX1" fmla="*/ 256191 w 1083163"/>
              <a:gd name="connsiteY1" fmla="*/ 967682 h 1705352"/>
              <a:gd name="connsiteX2" fmla="*/ 567915 w 1083163"/>
              <a:gd name="connsiteY2" fmla="*/ 1049307 h 1705352"/>
              <a:gd name="connsiteX3" fmla="*/ 649432 w 1083163"/>
              <a:gd name="connsiteY3" fmla="*/ 668834 h 1705352"/>
              <a:gd name="connsiteX4" fmla="*/ 632518 w 1083163"/>
              <a:gd name="connsiteY4" fmla="*/ 511812 h 1705352"/>
              <a:gd name="connsiteX5" fmla="*/ 711953 w 1083163"/>
              <a:gd name="connsiteY5" fmla="*/ 289304 h 1705352"/>
              <a:gd name="connsiteX6" fmla="*/ 821419 w 1083163"/>
              <a:gd name="connsiteY6" fmla="*/ 55317 h 1705352"/>
              <a:gd name="connsiteX7" fmla="*/ 1072831 w 1083163"/>
              <a:gd name="connsiteY7" fmla="*/ 1263518 h 1705352"/>
              <a:gd name="connsiteX8" fmla="*/ 989124 w 1083163"/>
              <a:gd name="connsiteY8" fmla="*/ 1318264 h 1705352"/>
              <a:gd name="connsiteX9" fmla="*/ 340194 w 1083163"/>
              <a:gd name="connsiteY9" fmla="*/ 1696681 h 1705352"/>
              <a:gd name="connsiteX10" fmla="*/ 793 w 1083163"/>
              <a:gd name="connsiteY10" fmla="*/ 882568 h 170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163" h="1705352">
                <a:moveTo>
                  <a:pt x="793" y="882568"/>
                </a:moveTo>
                <a:cubicBezTo>
                  <a:pt x="-13208" y="761068"/>
                  <a:pt x="161671" y="939892"/>
                  <a:pt x="256191" y="967682"/>
                </a:cubicBezTo>
                <a:cubicBezTo>
                  <a:pt x="350711" y="995472"/>
                  <a:pt x="502375" y="1099115"/>
                  <a:pt x="567915" y="1049307"/>
                </a:cubicBezTo>
                <a:cubicBezTo>
                  <a:pt x="633455" y="999499"/>
                  <a:pt x="638665" y="758417"/>
                  <a:pt x="649432" y="668834"/>
                </a:cubicBezTo>
                <a:cubicBezTo>
                  <a:pt x="660199" y="579252"/>
                  <a:pt x="619279" y="572534"/>
                  <a:pt x="632518" y="511812"/>
                </a:cubicBezTo>
                <a:cubicBezTo>
                  <a:pt x="656524" y="385145"/>
                  <a:pt x="685050" y="369607"/>
                  <a:pt x="711953" y="289304"/>
                </a:cubicBezTo>
                <a:cubicBezTo>
                  <a:pt x="754204" y="123639"/>
                  <a:pt x="761273" y="-107052"/>
                  <a:pt x="821419" y="55317"/>
                </a:cubicBezTo>
                <a:cubicBezTo>
                  <a:pt x="881565" y="217686"/>
                  <a:pt x="1044880" y="1053027"/>
                  <a:pt x="1072831" y="1263518"/>
                </a:cubicBezTo>
                <a:cubicBezTo>
                  <a:pt x="1100782" y="1474009"/>
                  <a:pt x="1071746" y="1273229"/>
                  <a:pt x="989124" y="1318264"/>
                </a:cubicBezTo>
                <a:cubicBezTo>
                  <a:pt x="906502" y="1363299"/>
                  <a:pt x="504916" y="1769297"/>
                  <a:pt x="340194" y="1696681"/>
                </a:cubicBezTo>
                <a:cubicBezTo>
                  <a:pt x="175472" y="1624065"/>
                  <a:pt x="14794" y="1004068"/>
                  <a:pt x="793" y="882568"/>
                </a:cubicBezTo>
                <a:close/>
              </a:path>
            </a:pathLst>
          </a:custGeom>
          <a:solidFill>
            <a:srgbClr val="FFFFFF">
              <a:alpha val="6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76F17-B6CF-453C-9FAD-BAF858763CFA}"/>
              </a:ext>
            </a:extLst>
          </p:cNvPr>
          <p:cNvCxnSpPr>
            <a:cxnSpLocks/>
          </p:cNvCxnSpPr>
          <p:nvPr/>
        </p:nvCxnSpPr>
        <p:spPr>
          <a:xfrm flipV="1">
            <a:off x="7019677" y="4126964"/>
            <a:ext cx="576000" cy="198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77C9B43-E171-47F1-832A-A0E633CA53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69" y="3731350"/>
            <a:ext cx="1456383" cy="84955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AE3E7D-BEA5-482D-93EE-BA8290BF9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9B03F9-BB60-4196-B116-D7017B4AA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2910BB4-4E31-4D08-B84E-09D203D7245E}"/>
              </a:ext>
            </a:extLst>
          </p:cNvPr>
          <p:cNvSpPr txBox="1">
            <a:spLocks/>
          </p:cNvSpPr>
          <p:nvPr/>
        </p:nvSpPr>
        <p:spPr>
          <a:xfrm>
            <a:off x="2189364" y="1410096"/>
            <a:ext cx="3885009" cy="1386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800" b="0"/>
              <a:t>Molecule-wise descriptor</a:t>
            </a:r>
            <a:endParaRPr lang="de-AT" sz="2800" b="0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CE07D7E-7DFF-4467-85E0-5215C1C55A61}"/>
              </a:ext>
            </a:extLst>
          </p:cNvPr>
          <p:cNvSpPr txBox="1">
            <a:spLocks/>
          </p:cNvSpPr>
          <p:nvPr/>
        </p:nvSpPr>
        <p:spPr>
          <a:xfrm>
            <a:off x="6181457" y="2300294"/>
            <a:ext cx="3887391" cy="500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800" b="0"/>
              <a:t>Atom-wise descriptor</a:t>
            </a:r>
            <a:endParaRPr lang="de-AT" sz="2800" b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DD0DD1-18C4-49C9-984D-A66DE0C927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73" y="3803815"/>
            <a:ext cx="2155690" cy="1257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C0AB12-FBD2-4F58-8C38-343016FF4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99" y="3578700"/>
            <a:ext cx="1774074" cy="136416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B40E331-9665-417A-A855-E48DAA7A4ED7}"/>
              </a:ext>
            </a:extLst>
          </p:cNvPr>
          <p:cNvSpPr/>
          <p:nvPr/>
        </p:nvSpPr>
        <p:spPr>
          <a:xfrm>
            <a:off x="1593281" y="3582919"/>
            <a:ext cx="1469274" cy="15192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77EEBA-AD50-40C9-9C58-7AEE8ED88515}"/>
              </a:ext>
            </a:extLst>
          </p:cNvPr>
          <p:cNvCxnSpPr>
            <a:cxnSpLocks/>
          </p:cNvCxnSpPr>
          <p:nvPr/>
        </p:nvCxnSpPr>
        <p:spPr>
          <a:xfrm>
            <a:off x="3062555" y="4340152"/>
            <a:ext cx="57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662E94D-CE1F-48F4-A16E-F9E9D9262E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04" y="2796441"/>
            <a:ext cx="1456383" cy="84955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91EFED-7436-4E6E-A815-1114470CB9B5}"/>
              </a:ext>
            </a:extLst>
          </p:cNvPr>
          <p:cNvCxnSpPr>
            <a:cxnSpLocks/>
          </p:cNvCxnSpPr>
          <p:nvPr/>
        </p:nvCxnSpPr>
        <p:spPr>
          <a:xfrm>
            <a:off x="8661083" y="4124223"/>
            <a:ext cx="441892" cy="2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62BF02-11EC-40F1-9FFB-9E6E19C0C5F3}"/>
              </a:ext>
            </a:extLst>
          </p:cNvPr>
          <p:cNvSpPr txBox="1"/>
          <p:nvPr/>
        </p:nvSpPr>
        <p:spPr>
          <a:xfrm>
            <a:off x="9082522" y="3849329"/>
            <a:ext cx="489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E</a:t>
            </a:r>
            <a:r>
              <a:rPr lang="de-AT" sz="2800" baseline="-25000" dirty="0"/>
              <a:t>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9CF67B-D6FB-42D0-84D1-B2BC8F3BCC15}"/>
              </a:ext>
            </a:extLst>
          </p:cNvPr>
          <p:cNvCxnSpPr>
            <a:cxnSpLocks/>
          </p:cNvCxnSpPr>
          <p:nvPr/>
        </p:nvCxnSpPr>
        <p:spPr>
          <a:xfrm>
            <a:off x="8161440" y="3073836"/>
            <a:ext cx="441892" cy="274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4C6589-5790-4159-9DA7-67FC167E245B}"/>
              </a:ext>
            </a:extLst>
          </p:cNvPr>
          <p:cNvSpPr txBox="1"/>
          <p:nvPr/>
        </p:nvSpPr>
        <p:spPr>
          <a:xfrm>
            <a:off x="8610792" y="2796702"/>
            <a:ext cx="493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de-AT" sz="28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BFDEA0-D29F-4376-B03E-25D685D7E5EE}"/>
              </a:ext>
            </a:extLst>
          </p:cNvPr>
          <p:cNvCxnSpPr>
            <a:cxnSpLocks/>
          </p:cNvCxnSpPr>
          <p:nvPr/>
        </p:nvCxnSpPr>
        <p:spPr>
          <a:xfrm>
            <a:off x="4995629" y="4340152"/>
            <a:ext cx="57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207659-CADE-433C-BD15-2408EF33615A}"/>
              </a:ext>
            </a:extLst>
          </p:cNvPr>
          <p:cNvSpPr txBox="1"/>
          <p:nvPr/>
        </p:nvSpPr>
        <p:spPr>
          <a:xfrm>
            <a:off x="5588229" y="4024204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b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5928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0323A63C-17FC-43E5-8B0F-CE1E66F08010}"/>
              </a:ext>
            </a:extLst>
          </p:cNvPr>
          <p:cNvSpPr/>
          <p:nvPr/>
        </p:nvSpPr>
        <p:spPr>
          <a:xfrm>
            <a:off x="6223875" y="3781017"/>
            <a:ext cx="795803" cy="789011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76F17-B6CF-453C-9FAD-BAF858763CFA}"/>
              </a:ext>
            </a:extLst>
          </p:cNvPr>
          <p:cNvCxnSpPr>
            <a:cxnSpLocks/>
          </p:cNvCxnSpPr>
          <p:nvPr/>
        </p:nvCxnSpPr>
        <p:spPr>
          <a:xfrm flipV="1">
            <a:off x="7019678" y="4126964"/>
            <a:ext cx="875275" cy="1980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1BDAC-4046-4E62-A963-651242057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72" y="3429000"/>
            <a:ext cx="1774074" cy="1401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1CCC3-5F8D-45EF-9143-F5FB21B8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AT" b="1" dirty="0" err="1"/>
              <a:t>Representation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molecules</a:t>
            </a:r>
            <a:endParaRPr lang="de-AT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82196-04EF-4B44-89F4-68AE81236334}"/>
              </a:ext>
            </a:extLst>
          </p:cNvPr>
          <p:cNvSpPr/>
          <p:nvPr/>
        </p:nvSpPr>
        <p:spPr>
          <a:xfrm>
            <a:off x="5986436" y="3520366"/>
            <a:ext cx="795803" cy="789011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03A431-6DCC-4420-9A90-63B7B8979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9364" y="1410096"/>
            <a:ext cx="3885009" cy="1386344"/>
          </a:xfrm>
        </p:spPr>
        <p:txBody>
          <a:bodyPr>
            <a:normAutofit/>
          </a:bodyPr>
          <a:lstStyle/>
          <a:p>
            <a:r>
              <a:rPr lang="de-AT" sz="2800" b="0" dirty="0" err="1"/>
              <a:t>Molecule-wise</a:t>
            </a:r>
            <a:r>
              <a:rPr lang="de-AT" sz="2800" b="0" dirty="0"/>
              <a:t> </a:t>
            </a:r>
            <a:r>
              <a:rPr lang="de-AT" sz="2800" b="0" dirty="0" err="1"/>
              <a:t>descriptor</a:t>
            </a:r>
            <a:endParaRPr lang="de-AT" sz="2800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F00F5-C8A7-4D93-8516-FE7D7EB2A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457" y="2300294"/>
            <a:ext cx="3887391" cy="500773"/>
          </a:xfrm>
        </p:spPr>
        <p:txBody>
          <a:bodyPr>
            <a:normAutofit/>
          </a:bodyPr>
          <a:lstStyle/>
          <a:p>
            <a:r>
              <a:rPr lang="de-AT" sz="2800" b="0" dirty="0"/>
              <a:t>Atom-</a:t>
            </a:r>
            <a:r>
              <a:rPr lang="de-AT" sz="2800" b="0" dirty="0" err="1"/>
              <a:t>wise</a:t>
            </a:r>
            <a:r>
              <a:rPr lang="de-AT" sz="2800" b="0" dirty="0"/>
              <a:t> </a:t>
            </a:r>
            <a:r>
              <a:rPr lang="de-AT" sz="2800" b="0" dirty="0" err="1"/>
              <a:t>descriptor</a:t>
            </a:r>
            <a:endParaRPr lang="de-AT" sz="2800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23D67-BC48-45BF-85E8-0323F727C0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76" y="2796441"/>
            <a:ext cx="1456383" cy="849557"/>
          </a:xfrm>
          <a:prstGeom prst="rect">
            <a:avLst/>
          </a:prstGeom>
        </p:spPr>
      </p:pic>
      <p:sp>
        <p:nvSpPr>
          <p:cNvPr id="27" name="Oval 21">
            <a:extLst>
              <a:ext uri="{FF2B5EF4-FFF2-40B4-BE49-F238E27FC236}">
                <a16:creationId xmlns:a16="http://schemas.microsoft.com/office/drawing/2014/main" id="{6E72EDDF-B2DD-4FD2-906D-25B7E22523D5}"/>
              </a:ext>
            </a:extLst>
          </p:cNvPr>
          <p:cNvSpPr/>
          <p:nvPr/>
        </p:nvSpPr>
        <p:spPr>
          <a:xfrm rot="6330088">
            <a:off x="5101215" y="3489216"/>
            <a:ext cx="3057691" cy="1664399"/>
          </a:xfrm>
          <a:custGeom>
            <a:avLst/>
            <a:gdLst>
              <a:gd name="connsiteX0" fmla="*/ 0 w 2003686"/>
              <a:gd name="connsiteY0" fmla="*/ 1061698 h 2123396"/>
              <a:gd name="connsiteX1" fmla="*/ 1001843 w 2003686"/>
              <a:gd name="connsiteY1" fmla="*/ 0 h 2123396"/>
              <a:gd name="connsiteX2" fmla="*/ 2003686 w 2003686"/>
              <a:gd name="connsiteY2" fmla="*/ 1061698 h 2123396"/>
              <a:gd name="connsiteX3" fmla="*/ 1001843 w 2003686"/>
              <a:gd name="connsiteY3" fmla="*/ 2123396 h 2123396"/>
              <a:gd name="connsiteX4" fmla="*/ 0 w 2003686"/>
              <a:gd name="connsiteY4" fmla="*/ 1061698 h 2123396"/>
              <a:gd name="connsiteX0" fmla="*/ 24109 w 2027795"/>
              <a:gd name="connsiteY0" fmla="*/ 1072732 h 2134430"/>
              <a:gd name="connsiteX1" fmla="*/ 370083 w 2027795"/>
              <a:gd name="connsiteY1" fmla="*/ 551038 h 2134430"/>
              <a:gd name="connsiteX2" fmla="*/ 1025952 w 2027795"/>
              <a:gd name="connsiteY2" fmla="*/ 11034 h 2134430"/>
              <a:gd name="connsiteX3" fmla="*/ 2027795 w 2027795"/>
              <a:gd name="connsiteY3" fmla="*/ 1072732 h 2134430"/>
              <a:gd name="connsiteX4" fmla="*/ 1025952 w 2027795"/>
              <a:gd name="connsiteY4" fmla="*/ 2134430 h 2134430"/>
              <a:gd name="connsiteX5" fmla="*/ 24109 w 2027795"/>
              <a:gd name="connsiteY5" fmla="*/ 1072732 h 2134430"/>
              <a:gd name="connsiteX0" fmla="*/ 18427 w 2022113"/>
              <a:gd name="connsiteY0" fmla="*/ 1068117 h 2129815"/>
              <a:gd name="connsiteX1" fmla="*/ 418830 w 2022113"/>
              <a:gd name="connsiteY1" fmla="*/ 644395 h 2129815"/>
              <a:gd name="connsiteX2" fmla="*/ 1020270 w 2022113"/>
              <a:gd name="connsiteY2" fmla="*/ 6419 h 2129815"/>
              <a:gd name="connsiteX3" fmla="*/ 2022113 w 2022113"/>
              <a:gd name="connsiteY3" fmla="*/ 1068117 h 2129815"/>
              <a:gd name="connsiteX4" fmla="*/ 1020270 w 2022113"/>
              <a:gd name="connsiteY4" fmla="*/ 2129815 h 2129815"/>
              <a:gd name="connsiteX5" fmla="*/ 18427 w 2022113"/>
              <a:gd name="connsiteY5" fmla="*/ 1068117 h 2129815"/>
              <a:gd name="connsiteX0" fmla="*/ 15182 w 2124907"/>
              <a:gd name="connsiteY0" fmla="*/ 2046205 h 2244748"/>
              <a:gd name="connsiteX1" fmla="*/ 521624 w 2124907"/>
              <a:gd name="connsiteY1" fmla="*/ 646743 h 2244748"/>
              <a:gd name="connsiteX2" fmla="*/ 1123064 w 2124907"/>
              <a:gd name="connsiteY2" fmla="*/ 8767 h 2244748"/>
              <a:gd name="connsiteX3" fmla="*/ 2124907 w 2124907"/>
              <a:gd name="connsiteY3" fmla="*/ 1070465 h 2244748"/>
              <a:gd name="connsiteX4" fmla="*/ 1123064 w 2124907"/>
              <a:gd name="connsiteY4" fmla="*/ 2132163 h 2244748"/>
              <a:gd name="connsiteX5" fmla="*/ 15182 w 2124907"/>
              <a:gd name="connsiteY5" fmla="*/ 2046205 h 2244748"/>
              <a:gd name="connsiteX0" fmla="*/ 4667 w 2114392"/>
              <a:gd name="connsiteY0" fmla="*/ 2037523 h 2216976"/>
              <a:gd name="connsiteX1" fmla="*/ 730737 w 2114392"/>
              <a:gd name="connsiteY1" fmla="*/ 1009052 h 2216976"/>
              <a:gd name="connsiteX2" fmla="*/ 1112549 w 2114392"/>
              <a:gd name="connsiteY2" fmla="*/ 85 h 2216976"/>
              <a:gd name="connsiteX3" fmla="*/ 2114392 w 2114392"/>
              <a:gd name="connsiteY3" fmla="*/ 1061783 h 2216976"/>
              <a:gd name="connsiteX4" fmla="*/ 1112549 w 2114392"/>
              <a:gd name="connsiteY4" fmla="*/ 2123481 h 2216976"/>
              <a:gd name="connsiteX5" fmla="*/ 4667 w 2114392"/>
              <a:gd name="connsiteY5" fmla="*/ 2037523 h 2216976"/>
              <a:gd name="connsiteX0" fmla="*/ 5628 w 2115353"/>
              <a:gd name="connsiteY0" fmla="*/ 2037515 h 2216968"/>
              <a:gd name="connsiteX1" fmla="*/ 731698 w 2115353"/>
              <a:gd name="connsiteY1" fmla="*/ 1009044 h 2216968"/>
              <a:gd name="connsiteX2" fmla="*/ 1113510 w 2115353"/>
              <a:gd name="connsiteY2" fmla="*/ 77 h 2216968"/>
              <a:gd name="connsiteX3" fmla="*/ 2115353 w 2115353"/>
              <a:gd name="connsiteY3" fmla="*/ 1061775 h 2216968"/>
              <a:gd name="connsiteX4" fmla="*/ 1113510 w 2115353"/>
              <a:gd name="connsiteY4" fmla="*/ 2123473 h 2216968"/>
              <a:gd name="connsiteX5" fmla="*/ 5628 w 2115353"/>
              <a:gd name="connsiteY5" fmla="*/ 2037515 h 2216968"/>
              <a:gd name="connsiteX0" fmla="*/ 2442 w 2112167"/>
              <a:gd name="connsiteY0" fmla="*/ 2037515 h 2575829"/>
              <a:gd name="connsiteX1" fmla="*/ 728512 w 2112167"/>
              <a:gd name="connsiteY1" fmla="*/ 1009044 h 2575829"/>
              <a:gd name="connsiteX2" fmla="*/ 1110324 w 2112167"/>
              <a:gd name="connsiteY2" fmla="*/ 77 h 2575829"/>
              <a:gd name="connsiteX3" fmla="*/ 2112167 w 2112167"/>
              <a:gd name="connsiteY3" fmla="*/ 1061775 h 2575829"/>
              <a:gd name="connsiteX4" fmla="*/ 555205 w 2112167"/>
              <a:gd name="connsiteY4" fmla="*/ 2538684 h 2575829"/>
              <a:gd name="connsiteX5" fmla="*/ 2442 w 2112167"/>
              <a:gd name="connsiteY5" fmla="*/ 2037515 h 2575829"/>
              <a:gd name="connsiteX0" fmla="*/ 209126 w 2318851"/>
              <a:gd name="connsiteY0" fmla="*/ 2037513 h 2570851"/>
              <a:gd name="connsiteX1" fmla="*/ 41809 w 2318851"/>
              <a:gd name="connsiteY1" fmla="*/ 1546947 h 2570851"/>
              <a:gd name="connsiteX2" fmla="*/ 935196 w 2318851"/>
              <a:gd name="connsiteY2" fmla="*/ 1009042 h 2570851"/>
              <a:gd name="connsiteX3" fmla="*/ 1317008 w 2318851"/>
              <a:gd name="connsiteY3" fmla="*/ 75 h 2570851"/>
              <a:gd name="connsiteX4" fmla="*/ 2318851 w 2318851"/>
              <a:gd name="connsiteY4" fmla="*/ 1061773 h 2570851"/>
              <a:gd name="connsiteX5" fmla="*/ 761889 w 2318851"/>
              <a:gd name="connsiteY5" fmla="*/ 2538682 h 2570851"/>
              <a:gd name="connsiteX6" fmla="*/ 209126 w 2318851"/>
              <a:gd name="connsiteY6" fmla="*/ 2037513 h 2570851"/>
              <a:gd name="connsiteX0" fmla="*/ 209126 w 2318851"/>
              <a:gd name="connsiteY0" fmla="*/ 2037510 h 2570846"/>
              <a:gd name="connsiteX1" fmla="*/ 41809 w 2318851"/>
              <a:gd name="connsiteY1" fmla="*/ 1546944 h 2570846"/>
              <a:gd name="connsiteX2" fmla="*/ 121401 w 2318851"/>
              <a:gd name="connsiteY2" fmla="*/ 1313906 h 2570846"/>
              <a:gd name="connsiteX3" fmla="*/ 935196 w 2318851"/>
              <a:gd name="connsiteY3" fmla="*/ 1009039 h 2570846"/>
              <a:gd name="connsiteX4" fmla="*/ 1317008 w 2318851"/>
              <a:gd name="connsiteY4" fmla="*/ 72 h 2570846"/>
              <a:gd name="connsiteX5" fmla="*/ 2318851 w 2318851"/>
              <a:gd name="connsiteY5" fmla="*/ 1061770 h 2570846"/>
              <a:gd name="connsiteX6" fmla="*/ 761889 w 2318851"/>
              <a:gd name="connsiteY6" fmla="*/ 2538679 h 2570846"/>
              <a:gd name="connsiteX7" fmla="*/ 209126 w 2318851"/>
              <a:gd name="connsiteY7" fmla="*/ 2037510 h 2570846"/>
              <a:gd name="connsiteX0" fmla="*/ 540416 w 2650141"/>
              <a:gd name="connsiteY0" fmla="*/ 2103760 h 2657203"/>
              <a:gd name="connsiteX1" fmla="*/ 19916 w 2650141"/>
              <a:gd name="connsiteY1" fmla="*/ 5435 h 2657203"/>
              <a:gd name="connsiteX2" fmla="*/ 452691 w 2650141"/>
              <a:gd name="connsiteY2" fmla="*/ 1380156 h 2657203"/>
              <a:gd name="connsiteX3" fmla="*/ 1266486 w 2650141"/>
              <a:gd name="connsiteY3" fmla="*/ 1075289 h 2657203"/>
              <a:gd name="connsiteX4" fmla="*/ 1648298 w 2650141"/>
              <a:gd name="connsiteY4" fmla="*/ 66322 h 2657203"/>
              <a:gd name="connsiteX5" fmla="*/ 2650141 w 2650141"/>
              <a:gd name="connsiteY5" fmla="*/ 1128020 h 2657203"/>
              <a:gd name="connsiteX6" fmla="*/ 1093179 w 2650141"/>
              <a:gd name="connsiteY6" fmla="*/ 2604929 h 2657203"/>
              <a:gd name="connsiteX7" fmla="*/ 540416 w 2650141"/>
              <a:gd name="connsiteY7" fmla="*/ 2103760 h 2657203"/>
              <a:gd name="connsiteX0" fmla="*/ 540416 w 2650141"/>
              <a:gd name="connsiteY0" fmla="*/ 2138524 h 2691967"/>
              <a:gd name="connsiteX1" fmla="*/ 19916 w 2650141"/>
              <a:gd name="connsiteY1" fmla="*/ 40199 h 2691967"/>
              <a:gd name="connsiteX2" fmla="*/ 498762 w 2650141"/>
              <a:gd name="connsiteY2" fmla="*/ 879484 h 2691967"/>
              <a:gd name="connsiteX3" fmla="*/ 452691 w 2650141"/>
              <a:gd name="connsiteY3" fmla="*/ 1414920 h 2691967"/>
              <a:gd name="connsiteX4" fmla="*/ 1266486 w 2650141"/>
              <a:gd name="connsiteY4" fmla="*/ 1110053 h 2691967"/>
              <a:gd name="connsiteX5" fmla="*/ 1648298 w 2650141"/>
              <a:gd name="connsiteY5" fmla="*/ 101086 h 2691967"/>
              <a:gd name="connsiteX6" fmla="*/ 2650141 w 2650141"/>
              <a:gd name="connsiteY6" fmla="*/ 1162784 h 2691967"/>
              <a:gd name="connsiteX7" fmla="*/ 1093179 w 2650141"/>
              <a:gd name="connsiteY7" fmla="*/ 2639693 h 2691967"/>
              <a:gd name="connsiteX8" fmla="*/ 540416 w 2650141"/>
              <a:gd name="connsiteY8" fmla="*/ 2138524 h 2691967"/>
              <a:gd name="connsiteX0" fmla="*/ 540416 w 2650141"/>
              <a:gd name="connsiteY0" fmla="*/ 2138524 h 2691967"/>
              <a:gd name="connsiteX1" fmla="*/ 19916 w 2650141"/>
              <a:gd name="connsiteY1" fmla="*/ 40199 h 2691967"/>
              <a:gd name="connsiteX2" fmla="*/ 498762 w 2650141"/>
              <a:gd name="connsiteY2" fmla="*/ 879484 h 2691967"/>
              <a:gd name="connsiteX3" fmla="*/ 595924 w 2650141"/>
              <a:gd name="connsiteY3" fmla="*/ 1148941 h 2691967"/>
              <a:gd name="connsiteX4" fmla="*/ 1266486 w 2650141"/>
              <a:gd name="connsiteY4" fmla="*/ 1110053 h 2691967"/>
              <a:gd name="connsiteX5" fmla="*/ 1648298 w 2650141"/>
              <a:gd name="connsiteY5" fmla="*/ 101086 h 2691967"/>
              <a:gd name="connsiteX6" fmla="*/ 2650141 w 2650141"/>
              <a:gd name="connsiteY6" fmla="*/ 1162784 h 2691967"/>
              <a:gd name="connsiteX7" fmla="*/ 1093179 w 2650141"/>
              <a:gd name="connsiteY7" fmla="*/ 2639693 h 2691967"/>
              <a:gd name="connsiteX8" fmla="*/ 540416 w 2650141"/>
              <a:gd name="connsiteY8" fmla="*/ 2138524 h 269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141" h="2691967">
                <a:moveTo>
                  <a:pt x="540416" y="2138524"/>
                </a:moveTo>
                <a:cubicBezTo>
                  <a:pt x="361539" y="1705275"/>
                  <a:pt x="-101096" y="211611"/>
                  <a:pt x="19916" y="40199"/>
                </a:cubicBezTo>
                <a:cubicBezTo>
                  <a:pt x="-32292" y="-192398"/>
                  <a:pt x="426633" y="650364"/>
                  <a:pt x="498762" y="879484"/>
                </a:cubicBezTo>
                <a:cubicBezTo>
                  <a:pt x="570891" y="1108604"/>
                  <a:pt x="422704" y="1087756"/>
                  <a:pt x="595924" y="1148941"/>
                </a:cubicBezTo>
                <a:cubicBezTo>
                  <a:pt x="769144" y="1210126"/>
                  <a:pt x="1091090" y="1284695"/>
                  <a:pt x="1266486" y="1110053"/>
                </a:cubicBezTo>
                <a:cubicBezTo>
                  <a:pt x="1441882" y="935411"/>
                  <a:pt x="1417689" y="92297"/>
                  <a:pt x="1648298" y="101086"/>
                </a:cubicBezTo>
                <a:cubicBezTo>
                  <a:pt x="1878907" y="109875"/>
                  <a:pt x="2650141" y="576424"/>
                  <a:pt x="2650141" y="1162784"/>
                </a:cubicBezTo>
                <a:cubicBezTo>
                  <a:pt x="2650141" y="1749144"/>
                  <a:pt x="1444800" y="2477070"/>
                  <a:pt x="1093179" y="2639693"/>
                </a:cubicBezTo>
                <a:cubicBezTo>
                  <a:pt x="741558" y="2802316"/>
                  <a:pt x="719293" y="2571773"/>
                  <a:pt x="540416" y="2138524"/>
                </a:cubicBezTo>
                <a:close/>
              </a:path>
            </a:pathLst>
          </a:custGeom>
          <a:solidFill>
            <a:srgbClr val="FFFFFF">
              <a:alpha val="6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D675BD-54BA-4C48-8438-D878B7E4C2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58" y="3731350"/>
            <a:ext cx="1456383" cy="84955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204B19E-E580-4675-801E-E4A7D5C7DE30}"/>
              </a:ext>
            </a:extLst>
          </p:cNvPr>
          <p:cNvSpPr/>
          <p:nvPr/>
        </p:nvSpPr>
        <p:spPr>
          <a:xfrm>
            <a:off x="6766897" y="3719197"/>
            <a:ext cx="795803" cy="7890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51C9DE0B-9387-46B6-93A3-706B9FF230ED}"/>
              </a:ext>
            </a:extLst>
          </p:cNvPr>
          <p:cNvSpPr/>
          <p:nvPr/>
        </p:nvSpPr>
        <p:spPr>
          <a:xfrm rot="1220819">
            <a:off x="7316682" y="3812912"/>
            <a:ext cx="511749" cy="1067895"/>
          </a:xfrm>
          <a:custGeom>
            <a:avLst/>
            <a:gdLst>
              <a:gd name="connsiteX0" fmla="*/ 0 w 2003686"/>
              <a:gd name="connsiteY0" fmla="*/ 1061698 h 2123396"/>
              <a:gd name="connsiteX1" fmla="*/ 1001843 w 2003686"/>
              <a:gd name="connsiteY1" fmla="*/ 0 h 2123396"/>
              <a:gd name="connsiteX2" fmla="*/ 2003686 w 2003686"/>
              <a:gd name="connsiteY2" fmla="*/ 1061698 h 2123396"/>
              <a:gd name="connsiteX3" fmla="*/ 1001843 w 2003686"/>
              <a:gd name="connsiteY3" fmla="*/ 2123396 h 2123396"/>
              <a:gd name="connsiteX4" fmla="*/ 0 w 2003686"/>
              <a:gd name="connsiteY4" fmla="*/ 1061698 h 2123396"/>
              <a:gd name="connsiteX0" fmla="*/ 24109 w 2027795"/>
              <a:gd name="connsiteY0" fmla="*/ 1072732 h 2134430"/>
              <a:gd name="connsiteX1" fmla="*/ 370083 w 2027795"/>
              <a:gd name="connsiteY1" fmla="*/ 551038 h 2134430"/>
              <a:gd name="connsiteX2" fmla="*/ 1025952 w 2027795"/>
              <a:gd name="connsiteY2" fmla="*/ 11034 h 2134430"/>
              <a:gd name="connsiteX3" fmla="*/ 2027795 w 2027795"/>
              <a:gd name="connsiteY3" fmla="*/ 1072732 h 2134430"/>
              <a:gd name="connsiteX4" fmla="*/ 1025952 w 2027795"/>
              <a:gd name="connsiteY4" fmla="*/ 2134430 h 2134430"/>
              <a:gd name="connsiteX5" fmla="*/ 24109 w 2027795"/>
              <a:gd name="connsiteY5" fmla="*/ 1072732 h 2134430"/>
              <a:gd name="connsiteX0" fmla="*/ 18427 w 2022113"/>
              <a:gd name="connsiteY0" fmla="*/ 1068117 h 2129815"/>
              <a:gd name="connsiteX1" fmla="*/ 418830 w 2022113"/>
              <a:gd name="connsiteY1" fmla="*/ 644395 h 2129815"/>
              <a:gd name="connsiteX2" fmla="*/ 1020270 w 2022113"/>
              <a:gd name="connsiteY2" fmla="*/ 6419 h 2129815"/>
              <a:gd name="connsiteX3" fmla="*/ 2022113 w 2022113"/>
              <a:gd name="connsiteY3" fmla="*/ 1068117 h 2129815"/>
              <a:gd name="connsiteX4" fmla="*/ 1020270 w 2022113"/>
              <a:gd name="connsiteY4" fmla="*/ 2129815 h 2129815"/>
              <a:gd name="connsiteX5" fmla="*/ 18427 w 2022113"/>
              <a:gd name="connsiteY5" fmla="*/ 1068117 h 2129815"/>
              <a:gd name="connsiteX0" fmla="*/ 15182 w 2124907"/>
              <a:gd name="connsiteY0" fmla="*/ 2046205 h 2244748"/>
              <a:gd name="connsiteX1" fmla="*/ 521624 w 2124907"/>
              <a:gd name="connsiteY1" fmla="*/ 646743 h 2244748"/>
              <a:gd name="connsiteX2" fmla="*/ 1123064 w 2124907"/>
              <a:gd name="connsiteY2" fmla="*/ 8767 h 2244748"/>
              <a:gd name="connsiteX3" fmla="*/ 2124907 w 2124907"/>
              <a:gd name="connsiteY3" fmla="*/ 1070465 h 2244748"/>
              <a:gd name="connsiteX4" fmla="*/ 1123064 w 2124907"/>
              <a:gd name="connsiteY4" fmla="*/ 2132163 h 2244748"/>
              <a:gd name="connsiteX5" fmla="*/ 15182 w 2124907"/>
              <a:gd name="connsiteY5" fmla="*/ 2046205 h 2244748"/>
              <a:gd name="connsiteX0" fmla="*/ 4667 w 2114392"/>
              <a:gd name="connsiteY0" fmla="*/ 2037523 h 2216976"/>
              <a:gd name="connsiteX1" fmla="*/ 730737 w 2114392"/>
              <a:gd name="connsiteY1" fmla="*/ 1009052 h 2216976"/>
              <a:gd name="connsiteX2" fmla="*/ 1112549 w 2114392"/>
              <a:gd name="connsiteY2" fmla="*/ 85 h 2216976"/>
              <a:gd name="connsiteX3" fmla="*/ 2114392 w 2114392"/>
              <a:gd name="connsiteY3" fmla="*/ 1061783 h 2216976"/>
              <a:gd name="connsiteX4" fmla="*/ 1112549 w 2114392"/>
              <a:gd name="connsiteY4" fmla="*/ 2123481 h 2216976"/>
              <a:gd name="connsiteX5" fmla="*/ 4667 w 2114392"/>
              <a:gd name="connsiteY5" fmla="*/ 2037523 h 2216976"/>
              <a:gd name="connsiteX0" fmla="*/ 5628 w 2115353"/>
              <a:gd name="connsiteY0" fmla="*/ 2037515 h 2216968"/>
              <a:gd name="connsiteX1" fmla="*/ 731698 w 2115353"/>
              <a:gd name="connsiteY1" fmla="*/ 1009044 h 2216968"/>
              <a:gd name="connsiteX2" fmla="*/ 1113510 w 2115353"/>
              <a:gd name="connsiteY2" fmla="*/ 77 h 2216968"/>
              <a:gd name="connsiteX3" fmla="*/ 2115353 w 2115353"/>
              <a:gd name="connsiteY3" fmla="*/ 1061775 h 2216968"/>
              <a:gd name="connsiteX4" fmla="*/ 1113510 w 2115353"/>
              <a:gd name="connsiteY4" fmla="*/ 2123473 h 2216968"/>
              <a:gd name="connsiteX5" fmla="*/ 5628 w 2115353"/>
              <a:gd name="connsiteY5" fmla="*/ 2037515 h 2216968"/>
              <a:gd name="connsiteX0" fmla="*/ 5628 w 2143131"/>
              <a:gd name="connsiteY0" fmla="*/ 2055377 h 2234830"/>
              <a:gd name="connsiteX1" fmla="*/ 731698 w 2143131"/>
              <a:gd name="connsiteY1" fmla="*/ 1026906 h 2234830"/>
              <a:gd name="connsiteX2" fmla="*/ 1113510 w 2143131"/>
              <a:gd name="connsiteY2" fmla="*/ 17939 h 2234830"/>
              <a:gd name="connsiteX3" fmla="*/ 1798577 w 2143131"/>
              <a:gd name="connsiteY3" fmla="*/ 431936 h 2234830"/>
              <a:gd name="connsiteX4" fmla="*/ 2115353 w 2143131"/>
              <a:gd name="connsiteY4" fmla="*/ 1079637 h 2234830"/>
              <a:gd name="connsiteX5" fmla="*/ 1113510 w 2143131"/>
              <a:gd name="connsiteY5" fmla="*/ 2141335 h 2234830"/>
              <a:gd name="connsiteX6" fmla="*/ 5628 w 2143131"/>
              <a:gd name="connsiteY6" fmla="*/ 2055377 h 2234830"/>
              <a:gd name="connsiteX0" fmla="*/ 5628 w 2248216"/>
              <a:gd name="connsiteY0" fmla="*/ 2917583 h 3097036"/>
              <a:gd name="connsiteX1" fmla="*/ 731698 w 2248216"/>
              <a:gd name="connsiteY1" fmla="*/ 1889112 h 3097036"/>
              <a:gd name="connsiteX2" fmla="*/ 1113510 w 2248216"/>
              <a:gd name="connsiteY2" fmla="*/ 880145 h 3097036"/>
              <a:gd name="connsiteX3" fmla="*/ 2158211 w 2248216"/>
              <a:gd name="connsiteY3" fmla="*/ 27618 h 3097036"/>
              <a:gd name="connsiteX4" fmla="*/ 2115353 w 2248216"/>
              <a:gd name="connsiteY4" fmla="*/ 1941843 h 3097036"/>
              <a:gd name="connsiteX5" fmla="*/ 1113510 w 2248216"/>
              <a:gd name="connsiteY5" fmla="*/ 3003541 h 3097036"/>
              <a:gd name="connsiteX6" fmla="*/ 5628 w 2248216"/>
              <a:gd name="connsiteY6" fmla="*/ 2917583 h 3097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8216" h="3097036">
                <a:moveTo>
                  <a:pt x="5628" y="2917583"/>
                </a:moveTo>
                <a:cubicBezTo>
                  <a:pt x="-58007" y="2731845"/>
                  <a:pt x="432748" y="2158603"/>
                  <a:pt x="731698" y="1889112"/>
                </a:cubicBezTo>
                <a:cubicBezTo>
                  <a:pt x="1030648" y="1619621"/>
                  <a:pt x="875758" y="1190394"/>
                  <a:pt x="1113510" y="880145"/>
                </a:cubicBezTo>
                <a:cubicBezTo>
                  <a:pt x="1351262" y="569896"/>
                  <a:pt x="1991237" y="-149332"/>
                  <a:pt x="2158211" y="27618"/>
                </a:cubicBezTo>
                <a:cubicBezTo>
                  <a:pt x="2325185" y="204568"/>
                  <a:pt x="2229531" y="1656943"/>
                  <a:pt x="2115353" y="1941843"/>
                </a:cubicBezTo>
                <a:cubicBezTo>
                  <a:pt x="2001175" y="2226743"/>
                  <a:pt x="1465131" y="2840918"/>
                  <a:pt x="1113510" y="3003541"/>
                </a:cubicBezTo>
                <a:cubicBezTo>
                  <a:pt x="761889" y="3166164"/>
                  <a:pt x="69263" y="3103321"/>
                  <a:pt x="5628" y="2917583"/>
                </a:cubicBezTo>
                <a:close/>
              </a:path>
            </a:pathLst>
          </a:custGeom>
          <a:solidFill>
            <a:srgbClr val="FFFFFF">
              <a:alpha val="6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6060082C-2C44-4819-AF99-68C38120B6D2}"/>
              </a:ext>
            </a:extLst>
          </p:cNvPr>
          <p:cNvSpPr/>
          <p:nvPr/>
        </p:nvSpPr>
        <p:spPr>
          <a:xfrm rot="15174826">
            <a:off x="7120520" y="3328253"/>
            <a:ext cx="411471" cy="762776"/>
          </a:xfrm>
          <a:custGeom>
            <a:avLst/>
            <a:gdLst>
              <a:gd name="connsiteX0" fmla="*/ 0 w 2003686"/>
              <a:gd name="connsiteY0" fmla="*/ 1061698 h 2123396"/>
              <a:gd name="connsiteX1" fmla="*/ 1001843 w 2003686"/>
              <a:gd name="connsiteY1" fmla="*/ 0 h 2123396"/>
              <a:gd name="connsiteX2" fmla="*/ 2003686 w 2003686"/>
              <a:gd name="connsiteY2" fmla="*/ 1061698 h 2123396"/>
              <a:gd name="connsiteX3" fmla="*/ 1001843 w 2003686"/>
              <a:gd name="connsiteY3" fmla="*/ 2123396 h 2123396"/>
              <a:gd name="connsiteX4" fmla="*/ 0 w 2003686"/>
              <a:gd name="connsiteY4" fmla="*/ 1061698 h 2123396"/>
              <a:gd name="connsiteX0" fmla="*/ 24109 w 2027795"/>
              <a:gd name="connsiteY0" fmla="*/ 1072732 h 2134430"/>
              <a:gd name="connsiteX1" fmla="*/ 370083 w 2027795"/>
              <a:gd name="connsiteY1" fmla="*/ 551038 h 2134430"/>
              <a:gd name="connsiteX2" fmla="*/ 1025952 w 2027795"/>
              <a:gd name="connsiteY2" fmla="*/ 11034 h 2134430"/>
              <a:gd name="connsiteX3" fmla="*/ 2027795 w 2027795"/>
              <a:gd name="connsiteY3" fmla="*/ 1072732 h 2134430"/>
              <a:gd name="connsiteX4" fmla="*/ 1025952 w 2027795"/>
              <a:gd name="connsiteY4" fmla="*/ 2134430 h 2134430"/>
              <a:gd name="connsiteX5" fmla="*/ 24109 w 2027795"/>
              <a:gd name="connsiteY5" fmla="*/ 1072732 h 2134430"/>
              <a:gd name="connsiteX0" fmla="*/ 18427 w 2022113"/>
              <a:gd name="connsiteY0" fmla="*/ 1068117 h 2129815"/>
              <a:gd name="connsiteX1" fmla="*/ 418830 w 2022113"/>
              <a:gd name="connsiteY1" fmla="*/ 644395 h 2129815"/>
              <a:gd name="connsiteX2" fmla="*/ 1020270 w 2022113"/>
              <a:gd name="connsiteY2" fmla="*/ 6419 h 2129815"/>
              <a:gd name="connsiteX3" fmla="*/ 2022113 w 2022113"/>
              <a:gd name="connsiteY3" fmla="*/ 1068117 h 2129815"/>
              <a:gd name="connsiteX4" fmla="*/ 1020270 w 2022113"/>
              <a:gd name="connsiteY4" fmla="*/ 2129815 h 2129815"/>
              <a:gd name="connsiteX5" fmla="*/ 18427 w 2022113"/>
              <a:gd name="connsiteY5" fmla="*/ 1068117 h 2129815"/>
              <a:gd name="connsiteX0" fmla="*/ 15182 w 2124907"/>
              <a:gd name="connsiteY0" fmla="*/ 2046205 h 2244748"/>
              <a:gd name="connsiteX1" fmla="*/ 521624 w 2124907"/>
              <a:gd name="connsiteY1" fmla="*/ 646743 h 2244748"/>
              <a:gd name="connsiteX2" fmla="*/ 1123064 w 2124907"/>
              <a:gd name="connsiteY2" fmla="*/ 8767 h 2244748"/>
              <a:gd name="connsiteX3" fmla="*/ 2124907 w 2124907"/>
              <a:gd name="connsiteY3" fmla="*/ 1070465 h 2244748"/>
              <a:gd name="connsiteX4" fmla="*/ 1123064 w 2124907"/>
              <a:gd name="connsiteY4" fmla="*/ 2132163 h 2244748"/>
              <a:gd name="connsiteX5" fmla="*/ 15182 w 2124907"/>
              <a:gd name="connsiteY5" fmla="*/ 2046205 h 2244748"/>
              <a:gd name="connsiteX0" fmla="*/ 4667 w 2114392"/>
              <a:gd name="connsiteY0" fmla="*/ 2037523 h 2216976"/>
              <a:gd name="connsiteX1" fmla="*/ 730737 w 2114392"/>
              <a:gd name="connsiteY1" fmla="*/ 1009052 h 2216976"/>
              <a:gd name="connsiteX2" fmla="*/ 1112549 w 2114392"/>
              <a:gd name="connsiteY2" fmla="*/ 85 h 2216976"/>
              <a:gd name="connsiteX3" fmla="*/ 2114392 w 2114392"/>
              <a:gd name="connsiteY3" fmla="*/ 1061783 h 2216976"/>
              <a:gd name="connsiteX4" fmla="*/ 1112549 w 2114392"/>
              <a:gd name="connsiteY4" fmla="*/ 2123481 h 2216976"/>
              <a:gd name="connsiteX5" fmla="*/ 4667 w 2114392"/>
              <a:gd name="connsiteY5" fmla="*/ 2037523 h 2216976"/>
              <a:gd name="connsiteX0" fmla="*/ 5628 w 2115353"/>
              <a:gd name="connsiteY0" fmla="*/ 2037515 h 2216968"/>
              <a:gd name="connsiteX1" fmla="*/ 731698 w 2115353"/>
              <a:gd name="connsiteY1" fmla="*/ 1009044 h 2216968"/>
              <a:gd name="connsiteX2" fmla="*/ 1113510 w 2115353"/>
              <a:gd name="connsiteY2" fmla="*/ 77 h 2216968"/>
              <a:gd name="connsiteX3" fmla="*/ 2115353 w 2115353"/>
              <a:gd name="connsiteY3" fmla="*/ 1061775 h 2216968"/>
              <a:gd name="connsiteX4" fmla="*/ 1113510 w 2115353"/>
              <a:gd name="connsiteY4" fmla="*/ 2123473 h 2216968"/>
              <a:gd name="connsiteX5" fmla="*/ 5628 w 2115353"/>
              <a:gd name="connsiteY5" fmla="*/ 2037515 h 2216968"/>
              <a:gd name="connsiteX0" fmla="*/ 5628 w 1438555"/>
              <a:gd name="connsiteY0" fmla="*/ 2037851 h 2212151"/>
              <a:gd name="connsiteX1" fmla="*/ 731698 w 1438555"/>
              <a:gd name="connsiteY1" fmla="*/ 1009380 h 2212151"/>
              <a:gd name="connsiteX2" fmla="*/ 1113510 w 1438555"/>
              <a:gd name="connsiteY2" fmla="*/ 413 h 2212151"/>
              <a:gd name="connsiteX3" fmla="*/ 1438556 w 1438555"/>
              <a:gd name="connsiteY3" fmla="*/ 1133583 h 2212151"/>
              <a:gd name="connsiteX4" fmla="*/ 1113510 w 1438555"/>
              <a:gd name="connsiteY4" fmla="*/ 2123809 h 2212151"/>
              <a:gd name="connsiteX5" fmla="*/ 5628 w 1438555"/>
              <a:gd name="connsiteY5" fmla="*/ 2037851 h 221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555" h="2212151">
                <a:moveTo>
                  <a:pt x="5628" y="2037851"/>
                </a:moveTo>
                <a:cubicBezTo>
                  <a:pt x="-58007" y="1852113"/>
                  <a:pt x="432748" y="1278871"/>
                  <a:pt x="731698" y="1009380"/>
                </a:cubicBezTo>
                <a:cubicBezTo>
                  <a:pt x="1030648" y="739889"/>
                  <a:pt x="995700" y="-20288"/>
                  <a:pt x="1113510" y="413"/>
                </a:cubicBezTo>
                <a:cubicBezTo>
                  <a:pt x="1231320" y="21114"/>
                  <a:pt x="1438556" y="547223"/>
                  <a:pt x="1438556" y="1133583"/>
                </a:cubicBezTo>
                <a:cubicBezTo>
                  <a:pt x="1438556" y="1719943"/>
                  <a:pt x="1352331" y="1973098"/>
                  <a:pt x="1113510" y="2123809"/>
                </a:cubicBezTo>
                <a:cubicBezTo>
                  <a:pt x="874689" y="2274520"/>
                  <a:pt x="69263" y="2223589"/>
                  <a:pt x="5628" y="2037851"/>
                </a:cubicBezTo>
                <a:close/>
              </a:path>
            </a:pathLst>
          </a:custGeom>
          <a:solidFill>
            <a:srgbClr val="FFFFFF">
              <a:alpha val="6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241E79-982E-44D3-9885-65B562A634B7}"/>
              </a:ext>
            </a:extLst>
          </p:cNvPr>
          <p:cNvCxnSpPr>
            <a:cxnSpLocks/>
          </p:cNvCxnSpPr>
          <p:nvPr/>
        </p:nvCxnSpPr>
        <p:spPr>
          <a:xfrm>
            <a:off x="7380519" y="4444746"/>
            <a:ext cx="622627" cy="5253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8FD666B-2D06-4CA7-BD01-CD7AA2B3E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50" y="4716331"/>
            <a:ext cx="1456383" cy="849557"/>
          </a:xfrm>
          <a:prstGeom prst="rect">
            <a:avLst/>
          </a:prstGeom>
        </p:spPr>
      </p:pic>
      <p:sp>
        <p:nvSpPr>
          <p:cNvPr id="40" name="Geschweifte Klammer rechts 5">
            <a:extLst>
              <a:ext uri="{FF2B5EF4-FFF2-40B4-BE49-F238E27FC236}">
                <a16:creationId xmlns:a16="http://schemas.microsoft.com/office/drawing/2014/main" id="{162320A7-CFF6-4DB0-AB2C-D554EA6172CC}"/>
              </a:ext>
            </a:extLst>
          </p:cNvPr>
          <p:cNvSpPr/>
          <p:nvPr/>
        </p:nvSpPr>
        <p:spPr>
          <a:xfrm>
            <a:off x="8886986" y="3097876"/>
            <a:ext cx="850564" cy="2002759"/>
          </a:xfrm>
          <a:custGeom>
            <a:avLst/>
            <a:gdLst>
              <a:gd name="connsiteX0" fmla="*/ 0 w 827082"/>
              <a:gd name="connsiteY0" fmla="*/ 0 h 1993134"/>
              <a:gd name="connsiteX1" fmla="*/ 413541 w 827082"/>
              <a:gd name="connsiteY1" fmla="*/ 59186 h 1993134"/>
              <a:gd name="connsiteX2" fmla="*/ 413541 w 827082"/>
              <a:gd name="connsiteY2" fmla="*/ 884204 h 1993134"/>
              <a:gd name="connsiteX3" fmla="*/ 827082 w 827082"/>
              <a:gd name="connsiteY3" fmla="*/ 943390 h 1993134"/>
              <a:gd name="connsiteX4" fmla="*/ 413541 w 827082"/>
              <a:gd name="connsiteY4" fmla="*/ 1002576 h 1993134"/>
              <a:gd name="connsiteX5" fmla="*/ 413541 w 827082"/>
              <a:gd name="connsiteY5" fmla="*/ 1933948 h 1993134"/>
              <a:gd name="connsiteX6" fmla="*/ 0 w 827082"/>
              <a:gd name="connsiteY6" fmla="*/ 1993134 h 1993134"/>
              <a:gd name="connsiteX7" fmla="*/ 0 w 827082"/>
              <a:gd name="connsiteY7" fmla="*/ 0 h 1993134"/>
              <a:gd name="connsiteX0" fmla="*/ 0 w 827082"/>
              <a:gd name="connsiteY0" fmla="*/ 0 h 1993134"/>
              <a:gd name="connsiteX1" fmla="*/ 413541 w 827082"/>
              <a:gd name="connsiteY1" fmla="*/ 59186 h 1993134"/>
              <a:gd name="connsiteX2" fmla="*/ 413541 w 827082"/>
              <a:gd name="connsiteY2" fmla="*/ 884204 h 1993134"/>
              <a:gd name="connsiteX3" fmla="*/ 827082 w 827082"/>
              <a:gd name="connsiteY3" fmla="*/ 943390 h 1993134"/>
              <a:gd name="connsiteX4" fmla="*/ 413541 w 827082"/>
              <a:gd name="connsiteY4" fmla="*/ 1002576 h 1993134"/>
              <a:gd name="connsiteX5" fmla="*/ 413541 w 827082"/>
              <a:gd name="connsiteY5" fmla="*/ 1933948 h 1993134"/>
              <a:gd name="connsiteX6" fmla="*/ 0 w 827082"/>
              <a:gd name="connsiteY6" fmla="*/ 1993134 h 1993134"/>
              <a:gd name="connsiteX0" fmla="*/ 0 w 827082"/>
              <a:gd name="connsiteY0" fmla="*/ 0 h 1993134"/>
              <a:gd name="connsiteX1" fmla="*/ 413541 w 827082"/>
              <a:gd name="connsiteY1" fmla="*/ 59186 h 1993134"/>
              <a:gd name="connsiteX2" fmla="*/ 413541 w 827082"/>
              <a:gd name="connsiteY2" fmla="*/ 884204 h 1993134"/>
              <a:gd name="connsiteX3" fmla="*/ 827082 w 827082"/>
              <a:gd name="connsiteY3" fmla="*/ 943390 h 1993134"/>
              <a:gd name="connsiteX4" fmla="*/ 413541 w 827082"/>
              <a:gd name="connsiteY4" fmla="*/ 1002576 h 1993134"/>
              <a:gd name="connsiteX5" fmla="*/ 413541 w 827082"/>
              <a:gd name="connsiteY5" fmla="*/ 1933948 h 1993134"/>
              <a:gd name="connsiteX6" fmla="*/ 0 w 827082"/>
              <a:gd name="connsiteY6" fmla="*/ 1993134 h 1993134"/>
              <a:gd name="connsiteX7" fmla="*/ 0 w 827082"/>
              <a:gd name="connsiteY7" fmla="*/ 0 h 1993134"/>
              <a:gd name="connsiteX0" fmla="*/ 0 w 827082"/>
              <a:gd name="connsiteY0" fmla="*/ 0 h 1993134"/>
              <a:gd name="connsiteX1" fmla="*/ 413541 w 827082"/>
              <a:gd name="connsiteY1" fmla="*/ 59186 h 1993134"/>
              <a:gd name="connsiteX2" fmla="*/ 413541 w 827082"/>
              <a:gd name="connsiteY2" fmla="*/ 884204 h 1993134"/>
              <a:gd name="connsiteX3" fmla="*/ 673078 w 827082"/>
              <a:gd name="connsiteY3" fmla="*/ 943390 h 1993134"/>
              <a:gd name="connsiteX4" fmla="*/ 413541 w 827082"/>
              <a:gd name="connsiteY4" fmla="*/ 1002576 h 1993134"/>
              <a:gd name="connsiteX5" fmla="*/ 413541 w 827082"/>
              <a:gd name="connsiteY5" fmla="*/ 1933948 h 1993134"/>
              <a:gd name="connsiteX6" fmla="*/ 0 w 827082"/>
              <a:gd name="connsiteY6" fmla="*/ 1993134 h 1993134"/>
              <a:gd name="connsiteX0" fmla="*/ 0 w 827082"/>
              <a:gd name="connsiteY0" fmla="*/ 0 h 1993134"/>
              <a:gd name="connsiteX1" fmla="*/ 413541 w 827082"/>
              <a:gd name="connsiteY1" fmla="*/ 59186 h 1993134"/>
              <a:gd name="connsiteX2" fmla="*/ 413541 w 827082"/>
              <a:gd name="connsiteY2" fmla="*/ 884204 h 1993134"/>
              <a:gd name="connsiteX3" fmla="*/ 827082 w 827082"/>
              <a:gd name="connsiteY3" fmla="*/ 943390 h 1993134"/>
              <a:gd name="connsiteX4" fmla="*/ 413541 w 827082"/>
              <a:gd name="connsiteY4" fmla="*/ 1002576 h 1993134"/>
              <a:gd name="connsiteX5" fmla="*/ 413541 w 827082"/>
              <a:gd name="connsiteY5" fmla="*/ 1933948 h 1993134"/>
              <a:gd name="connsiteX6" fmla="*/ 0 w 827082"/>
              <a:gd name="connsiteY6" fmla="*/ 1993134 h 1993134"/>
              <a:gd name="connsiteX7" fmla="*/ 0 w 827082"/>
              <a:gd name="connsiteY7" fmla="*/ 0 h 1993134"/>
              <a:gd name="connsiteX0" fmla="*/ 0 w 827082"/>
              <a:gd name="connsiteY0" fmla="*/ 0 h 1993134"/>
              <a:gd name="connsiteX1" fmla="*/ 384665 w 827082"/>
              <a:gd name="connsiteY1" fmla="*/ 242066 h 1993134"/>
              <a:gd name="connsiteX2" fmla="*/ 413541 w 827082"/>
              <a:gd name="connsiteY2" fmla="*/ 884204 h 1993134"/>
              <a:gd name="connsiteX3" fmla="*/ 673078 w 827082"/>
              <a:gd name="connsiteY3" fmla="*/ 943390 h 1993134"/>
              <a:gd name="connsiteX4" fmla="*/ 413541 w 827082"/>
              <a:gd name="connsiteY4" fmla="*/ 1002576 h 1993134"/>
              <a:gd name="connsiteX5" fmla="*/ 413541 w 827082"/>
              <a:gd name="connsiteY5" fmla="*/ 1933948 h 1993134"/>
              <a:gd name="connsiteX6" fmla="*/ 0 w 827082"/>
              <a:gd name="connsiteY6" fmla="*/ 1993134 h 1993134"/>
              <a:gd name="connsiteX0" fmla="*/ 0 w 827082"/>
              <a:gd name="connsiteY0" fmla="*/ 0 h 1993134"/>
              <a:gd name="connsiteX1" fmla="*/ 413541 w 827082"/>
              <a:gd name="connsiteY1" fmla="*/ 59186 h 1993134"/>
              <a:gd name="connsiteX2" fmla="*/ 413541 w 827082"/>
              <a:gd name="connsiteY2" fmla="*/ 884204 h 1993134"/>
              <a:gd name="connsiteX3" fmla="*/ 827082 w 827082"/>
              <a:gd name="connsiteY3" fmla="*/ 943390 h 1993134"/>
              <a:gd name="connsiteX4" fmla="*/ 413541 w 827082"/>
              <a:gd name="connsiteY4" fmla="*/ 1002576 h 1993134"/>
              <a:gd name="connsiteX5" fmla="*/ 413541 w 827082"/>
              <a:gd name="connsiteY5" fmla="*/ 1933948 h 1993134"/>
              <a:gd name="connsiteX6" fmla="*/ 0 w 827082"/>
              <a:gd name="connsiteY6" fmla="*/ 1993134 h 1993134"/>
              <a:gd name="connsiteX7" fmla="*/ 0 w 827082"/>
              <a:gd name="connsiteY7" fmla="*/ 0 h 1993134"/>
              <a:gd name="connsiteX0" fmla="*/ 0 w 827082"/>
              <a:gd name="connsiteY0" fmla="*/ 0 h 1993134"/>
              <a:gd name="connsiteX1" fmla="*/ 384665 w 827082"/>
              <a:gd name="connsiteY1" fmla="*/ 242066 h 1993134"/>
              <a:gd name="connsiteX2" fmla="*/ 413541 w 827082"/>
              <a:gd name="connsiteY2" fmla="*/ 884204 h 1993134"/>
              <a:gd name="connsiteX3" fmla="*/ 673078 w 827082"/>
              <a:gd name="connsiteY3" fmla="*/ 943390 h 1993134"/>
              <a:gd name="connsiteX4" fmla="*/ 413541 w 827082"/>
              <a:gd name="connsiteY4" fmla="*/ 1002576 h 1993134"/>
              <a:gd name="connsiteX5" fmla="*/ 326913 w 827082"/>
              <a:gd name="connsiteY5" fmla="*/ 1770319 h 1993134"/>
              <a:gd name="connsiteX6" fmla="*/ 0 w 827082"/>
              <a:gd name="connsiteY6" fmla="*/ 1993134 h 1993134"/>
              <a:gd name="connsiteX0" fmla="*/ 0 w 827082"/>
              <a:gd name="connsiteY0" fmla="*/ 0 h 1993134"/>
              <a:gd name="connsiteX1" fmla="*/ 413541 w 827082"/>
              <a:gd name="connsiteY1" fmla="*/ 59186 h 1993134"/>
              <a:gd name="connsiteX2" fmla="*/ 413541 w 827082"/>
              <a:gd name="connsiteY2" fmla="*/ 884204 h 1993134"/>
              <a:gd name="connsiteX3" fmla="*/ 827082 w 827082"/>
              <a:gd name="connsiteY3" fmla="*/ 943390 h 1993134"/>
              <a:gd name="connsiteX4" fmla="*/ 413541 w 827082"/>
              <a:gd name="connsiteY4" fmla="*/ 1002576 h 1993134"/>
              <a:gd name="connsiteX5" fmla="*/ 413541 w 827082"/>
              <a:gd name="connsiteY5" fmla="*/ 1933948 h 1993134"/>
              <a:gd name="connsiteX6" fmla="*/ 0 w 827082"/>
              <a:gd name="connsiteY6" fmla="*/ 1993134 h 1993134"/>
              <a:gd name="connsiteX7" fmla="*/ 0 w 827082"/>
              <a:gd name="connsiteY7" fmla="*/ 0 h 1993134"/>
              <a:gd name="connsiteX0" fmla="*/ 0 w 827082"/>
              <a:gd name="connsiteY0" fmla="*/ 0 h 1993134"/>
              <a:gd name="connsiteX1" fmla="*/ 336539 w 827082"/>
              <a:gd name="connsiteY1" fmla="*/ 328693 h 1993134"/>
              <a:gd name="connsiteX2" fmla="*/ 413541 w 827082"/>
              <a:gd name="connsiteY2" fmla="*/ 884204 h 1993134"/>
              <a:gd name="connsiteX3" fmla="*/ 673078 w 827082"/>
              <a:gd name="connsiteY3" fmla="*/ 943390 h 1993134"/>
              <a:gd name="connsiteX4" fmla="*/ 413541 w 827082"/>
              <a:gd name="connsiteY4" fmla="*/ 1002576 h 1993134"/>
              <a:gd name="connsiteX5" fmla="*/ 326913 w 827082"/>
              <a:gd name="connsiteY5" fmla="*/ 1770319 h 1993134"/>
              <a:gd name="connsiteX6" fmla="*/ 0 w 827082"/>
              <a:gd name="connsiteY6" fmla="*/ 1993134 h 1993134"/>
              <a:gd name="connsiteX0" fmla="*/ 0 w 827082"/>
              <a:gd name="connsiteY0" fmla="*/ 38 h 1993172"/>
              <a:gd name="connsiteX1" fmla="*/ 403915 w 827082"/>
              <a:gd name="connsiteY1" fmla="*/ 30348 h 1993172"/>
              <a:gd name="connsiteX2" fmla="*/ 413541 w 827082"/>
              <a:gd name="connsiteY2" fmla="*/ 884242 h 1993172"/>
              <a:gd name="connsiteX3" fmla="*/ 827082 w 827082"/>
              <a:gd name="connsiteY3" fmla="*/ 943428 h 1993172"/>
              <a:gd name="connsiteX4" fmla="*/ 413541 w 827082"/>
              <a:gd name="connsiteY4" fmla="*/ 1002614 h 1993172"/>
              <a:gd name="connsiteX5" fmla="*/ 413541 w 827082"/>
              <a:gd name="connsiteY5" fmla="*/ 1933986 h 1993172"/>
              <a:gd name="connsiteX6" fmla="*/ 0 w 827082"/>
              <a:gd name="connsiteY6" fmla="*/ 1993172 h 1993172"/>
              <a:gd name="connsiteX7" fmla="*/ 0 w 827082"/>
              <a:gd name="connsiteY7" fmla="*/ 38 h 1993172"/>
              <a:gd name="connsiteX0" fmla="*/ 0 w 827082"/>
              <a:gd name="connsiteY0" fmla="*/ 38 h 1993172"/>
              <a:gd name="connsiteX1" fmla="*/ 336539 w 827082"/>
              <a:gd name="connsiteY1" fmla="*/ 328731 h 1993172"/>
              <a:gd name="connsiteX2" fmla="*/ 413541 w 827082"/>
              <a:gd name="connsiteY2" fmla="*/ 884242 h 1993172"/>
              <a:gd name="connsiteX3" fmla="*/ 673078 w 827082"/>
              <a:gd name="connsiteY3" fmla="*/ 943428 h 1993172"/>
              <a:gd name="connsiteX4" fmla="*/ 413541 w 827082"/>
              <a:gd name="connsiteY4" fmla="*/ 1002614 h 1993172"/>
              <a:gd name="connsiteX5" fmla="*/ 326913 w 827082"/>
              <a:gd name="connsiteY5" fmla="*/ 1770357 h 1993172"/>
              <a:gd name="connsiteX6" fmla="*/ 0 w 827082"/>
              <a:gd name="connsiteY6" fmla="*/ 1993172 h 1993172"/>
              <a:gd name="connsiteX0" fmla="*/ 0 w 827082"/>
              <a:gd name="connsiteY0" fmla="*/ 38 h 1993172"/>
              <a:gd name="connsiteX1" fmla="*/ 403915 w 827082"/>
              <a:gd name="connsiteY1" fmla="*/ 30348 h 1993172"/>
              <a:gd name="connsiteX2" fmla="*/ 413541 w 827082"/>
              <a:gd name="connsiteY2" fmla="*/ 884242 h 1993172"/>
              <a:gd name="connsiteX3" fmla="*/ 827082 w 827082"/>
              <a:gd name="connsiteY3" fmla="*/ 943428 h 1993172"/>
              <a:gd name="connsiteX4" fmla="*/ 413541 w 827082"/>
              <a:gd name="connsiteY4" fmla="*/ 1002614 h 1993172"/>
              <a:gd name="connsiteX5" fmla="*/ 413541 w 827082"/>
              <a:gd name="connsiteY5" fmla="*/ 1943611 h 1993172"/>
              <a:gd name="connsiteX6" fmla="*/ 0 w 827082"/>
              <a:gd name="connsiteY6" fmla="*/ 1993172 h 1993172"/>
              <a:gd name="connsiteX7" fmla="*/ 0 w 827082"/>
              <a:gd name="connsiteY7" fmla="*/ 38 h 1993172"/>
              <a:gd name="connsiteX0" fmla="*/ 0 w 827082"/>
              <a:gd name="connsiteY0" fmla="*/ 38 h 1993172"/>
              <a:gd name="connsiteX1" fmla="*/ 336539 w 827082"/>
              <a:gd name="connsiteY1" fmla="*/ 328731 h 1993172"/>
              <a:gd name="connsiteX2" fmla="*/ 413541 w 827082"/>
              <a:gd name="connsiteY2" fmla="*/ 884242 h 1993172"/>
              <a:gd name="connsiteX3" fmla="*/ 673078 w 827082"/>
              <a:gd name="connsiteY3" fmla="*/ 943428 h 1993172"/>
              <a:gd name="connsiteX4" fmla="*/ 413541 w 827082"/>
              <a:gd name="connsiteY4" fmla="*/ 1002614 h 1993172"/>
              <a:gd name="connsiteX5" fmla="*/ 326913 w 827082"/>
              <a:gd name="connsiteY5" fmla="*/ 1770357 h 1993172"/>
              <a:gd name="connsiteX6" fmla="*/ 0 w 827082"/>
              <a:gd name="connsiteY6" fmla="*/ 1993172 h 1993172"/>
              <a:gd name="connsiteX0" fmla="*/ 0 w 827082"/>
              <a:gd name="connsiteY0" fmla="*/ 38 h 1993172"/>
              <a:gd name="connsiteX1" fmla="*/ 403915 w 827082"/>
              <a:gd name="connsiteY1" fmla="*/ 30348 h 1993172"/>
              <a:gd name="connsiteX2" fmla="*/ 413541 w 827082"/>
              <a:gd name="connsiteY2" fmla="*/ 884242 h 1993172"/>
              <a:gd name="connsiteX3" fmla="*/ 827082 w 827082"/>
              <a:gd name="connsiteY3" fmla="*/ 943428 h 1993172"/>
              <a:gd name="connsiteX4" fmla="*/ 413541 w 827082"/>
              <a:gd name="connsiteY4" fmla="*/ 1002614 h 1993172"/>
              <a:gd name="connsiteX5" fmla="*/ 413541 w 827082"/>
              <a:gd name="connsiteY5" fmla="*/ 1943611 h 1993172"/>
              <a:gd name="connsiteX6" fmla="*/ 0 w 827082"/>
              <a:gd name="connsiteY6" fmla="*/ 1993172 h 1993172"/>
              <a:gd name="connsiteX7" fmla="*/ 0 w 827082"/>
              <a:gd name="connsiteY7" fmla="*/ 38 h 1993172"/>
              <a:gd name="connsiteX0" fmla="*/ 0 w 827082"/>
              <a:gd name="connsiteY0" fmla="*/ 38 h 1993172"/>
              <a:gd name="connsiteX1" fmla="*/ 336539 w 827082"/>
              <a:gd name="connsiteY1" fmla="*/ 328731 h 1993172"/>
              <a:gd name="connsiteX2" fmla="*/ 413541 w 827082"/>
              <a:gd name="connsiteY2" fmla="*/ 884242 h 1993172"/>
              <a:gd name="connsiteX3" fmla="*/ 644202 w 827082"/>
              <a:gd name="connsiteY3" fmla="*/ 943428 h 1993172"/>
              <a:gd name="connsiteX4" fmla="*/ 413541 w 827082"/>
              <a:gd name="connsiteY4" fmla="*/ 1002614 h 1993172"/>
              <a:gd name="connsiteX5" fmla="*/ 326913 w 827082"/>
              <a:gd name="connsiteY5" fmla="*/ 1770357 h 1993172"/>
              <a:gd name="connsiteX6" fmla="*/ 0 w 827082"/>
              <a:gd name="connsiteY6" fmla="*/ 1993172 h 1993172"/>
              <a:gd name="connsiteX0" fmla="*/ 0 w 769330"/>
              <a:gd name="connsiteY0" fmla="*/ 38 h 1993172"/>
              <a:gd name="connsiteX1" fmla="*/ 403915 w 769330"/>
              <a:gd name="connsiteY1" fmla="*/ 30348 h 1993172"/>
              <a:gd name="connsiteX2" fmla="*/ 413541 w 769330"/>
              <a:gd name="connsiteY2" fmla="*/ 884242 h 1993172"/>
              <a:gd name="connsiteX3" fmla="*/ 769330 w 769330"/>
              <a:gd name="connsiteY3" fmla="*/ 943428 h 1993172"/>
              <a:gd name="connsiteX4" fmla="*/ 413541 w 769330"/>
              <a:gd name="connsiteY4" fmla="*/ 1002614 h 1993172"/>
              <a:gd name="connsiteX5" fmla="*/ 413541 w 769330"/>
              <a:gd name="connsiteY5" fmla="*/ 1943611 h 1993172"/>
              <a:gd name="connsiteX6" fmla="*/ 0 w 769330"/>
              <a:gd name="connsiteY6" fmla="*/ 1993172 h 1993172"/>
              <a:gd name="connsiteX7" fmla="*/ 0 w 769330"/>
              <a:gd name="connsiteY7" fmla="*/ 38 h 1993172"/>
              <a:gd name="connsiteX0" fmla="*/ 0 w 769330"/>
              <a:gd name="connsiteY0" fmla="*/ 38 h 1993172"/>
              <a:gd name="connsiteX1" fmla="*/ 336539 w 769330"/>
              <a:gd name="connsiteY1" fmla="*/ 328731 h 1993172"/>
              <a:gd name="connsiteX2" fmla="*/ 413541 w 769330"/>
              <a:gd name="connsiteY2" fmla="*/ 884242 h 1993172"/>
              <a:gd name="connsiteX3" fmla="*/ 644202 w 769330"/>
              <a:gd name="connsiteY3" fmla="*/ 943428 h 1993172"/>
              <a:gd name="connsiteX4" fmla="*/ 413541 w 769330"/>
              <a:gd name="connsiteY4" fmla="*/ 1002614 h 1993172"/>
              <a:gd name="connsiteX5" fmla="*/ 326913 w 769330"/>
              <a:gd name="connsiteY5" fmla="*/ 1770357 h 1993172"/>
              <a:gd name="connsiteX6" fmla="*/ 0 w 769330"/>
              <a:gd name="connsiteY6" fmla="*/ 1993172 h 1993172"/>
              <a:gd name="connsiteX0" fmla="*/ 9944 w 779274"/>
              <a:gd name="connsiteY0" fmla="*/ 9625 h 2002759"/>
              <a:gd name="connsiteX1" fmla="*/ 413859 w 779274"/>
              <a:gd name="connsiteY1" fmla="*/ 39935 h 2002759"/>
              <a:gd name="connsiteX2" fmla="*/ 423485 w 779274"/>
              <a:gd name="connsiteY2" fmla="*/ 893829 h 2002759"/>
              <a:gd name="connsiteX3" fmla="*/ 779274 w 779274"/>
              <a:gd name="connsiteY3" fmla="*/ 953015 h 2002759"/>
              <a:gd name="connsiteX4" fmla="*/ 423485 w 779274"/>
              <a:gd name="connsiteY4" fmla="*/ 1012201 h 2002759"/>
              <a:gd name="connsiteX5" fmla="*/ 423485 w 779274"/>
              <a:gd name="connsiteY5" fmla="*/ 1953198 h 2002759"/>
              <a:gd name="connsiteX6" fmla="*/ 9944 w 779274"/>
              <a:gd name="connsiteY6" fmla="*/ 2002759 h 2002759"/>
              <a:gd name="connsiteX7" fmla="*/ 9944 w 779274"/>
              <a:gd name="connsiteY7" fmla="*/ 9625 h 2002759"/>
              <a:gd name="connsiteX0" fmla="*/ 0 w 779274"/>
              <a:gd name="connsiteY0" fmla="*/ 0 h 2002759"/>
              <a:gd name="connsiteX1" fmla="*/ 346483 w 779274"/>
              <a:gd name="connsiteY1" fmla="*/ 338318 h 2002759"/>
              <a:gd name="connsiteX2" fmla="*/ 423485 w 779274"/>
              <a:gd name="connsiteY2" fmla="*/ 893829 h 2002759"/>
              <a:gd name="connsiteX3" fmla="*/ 654146 w 779274"/>
              <a:gd name="connsiteY3" fmla="*/ 953015 h 2002759"/>
              <a:gd name="connsiteX4" fmla="*/ 423485 w 779274"/>
              <a:gd name="connsiteY4" fmla="*/ 1012201 h 2002759"/>
              <a:gd name="connsiteX5" fmla="*/ 336857 w 779274"/>
              <a:gd name="connsiteY5" fmla="*/ 1779944 h 2002759"/>
              <a:gd name="connsiteX6" fmla="*/ 9944 w 779274"/>
              <a:gd name="connsiteY6" fmla="*/ 2002759 h 2002759"/>
              <a:gd name="connsiteX0" fmla="*/ 59663 w 828993"/>
              <a:gd name="connsiteY0" fmla="*/ 9625 h 2002759"/>
              <a:gd name="connsiteX1" fmla="*/ 463578 w 828993"/>
              <a:gd name="connsiteY1" fmla="*/ 39935 h 2002759"/>
              <a:gd name="connsiteX2" fmla="*/ 473204 w 828993"/>
              <a:gd name="connsiteY2" fmla="*/ 893829 h 2002759"/>
              <a:gd name="connsiteX3" fmla="*/ 828993 w 828993"/>
              <a:gd name="connsiteY3" fmla="*/ 953015 h 2002759"/>
              <a:gd name="connsiteX4" fmla="*/ 473204 w 828993"/>
              <a:gd name="connsiteY4" fmla="*/ 1012201 h 2002759"/>
              <a:gd name="connsiteX5" fmla="*/ 473204 w 828993"/>
              <a:gd name="connsiteY5" fmla="*/ 1953198 h 2002759"/>
              <a:gd name="connsiteX6" fmla="*/ 59663 w 828993"/>
              <a:gd name="connsiteY6" fmla="*/ 2002759 h 2002759"/>
              <a:gd name="connsiteX7" fmla="*/ 59663 w 828993"/>
              <a:gd name="connsiteY7" fmla="*/ 9625 h 2002759"/>
              <a:gd name="connsiteX0" fmla="*/ 0 w 828993"/>
              <a:gd name="connsiteY0" fmla="*/ 0 h 2002759"/>
              <a:gd name="connsiteX1" fmla="*/ 396202 w 828993"/>
              <a:gd name="connsiteY1" fmla="*/ 338318 h 2002759"/>
              <a:gd name="connsiteX2" fmla="*/ 473204 w 828993"/>
              <a:gd name="connsiteY2" fmla="*/ 893829 h 2002759"/>
              <a:gd name="connsiteX3" fmla="*/ 703865 w 828993"/>
              <a:gd name="connsiteY3" fmla="*/ 953015 h 2002759"/>
              <a:gd name="connsiteX4" fmla="*/ 473204 w 828993"/>
              <a:gd name="connsiteY4" fmla="*/ 1012201 h 2002759"/>
              <a:gd name="connsiteX5" fmla="*/ 386576 w 828993"/>
              <a:gd name="connsiteY5" fmla="*/ 1779944 h 2002759"/>
              <a:gd name="connsiteX6" fmla="*/ 59663 w 828993"/>
              <a:gd name="connsiteY6" fmla="*/ 2002759 h 2002759"/>
              <a:gd name="connsiteX0" fmla="*/ 109383 w 878713"/>
              <a:gd name="connsiteY0" fmla="*/ 9625 h 2002759"/>
              <a:gd name="connsiteX1" fmla="*/ 513298 w 878713"/>
              <a:gd name="connsiteY1" fmla="*/ 39935 h 2002759"/>
              <a:gd name="connsiteX2" fmla="*/ 522924 w 878713"/>
              <a:gd name="connsiteY2" fmla="*/ 893829 h 2002759"/>
              <a:gd name="connsiteX3" fmla="*/ 878713 w 878713"/>
              <a:gd name="connsiteY3" fmla="*/ 953015 h 2002759"/>
              <a:gd name="connsiteX4" fmla="*/ 522924 w 878713"/>
              <a:gd name="connsiteY4" fmla="*/ 1012201 h 2002759"/>
              <a:gd name="connsiteX5" fmla="*/ 522924 w 878713"/>
              <a:gd name="connsiteY5" fmla="*/ 1953198 h 2002759"/>
              <a:gd name="connsiteX6" fmla="*/ 109383 w 878713"/>
              <a:gd name="connsiteY6" fmla="*/ 2002759 h 2002759"/>
              <a:gd name="connsiteX7" fmla="*/ 109383 w 878713"/>
              <a:gd name="connsiteY7" fmla="*/ 9625 h 2002759"/>
              <a:gd name="connsiteX0" fmla="*/ 0 w 878713"/>
              <a:gd name="connsiteY0" fmla="*/ 0 h 2002759"/>
              <a:gd name="connsiteX1" fmla="*/ 445922 w 878713"/>
              <a:gd name="connsiteY1" fmla="*/ 338318 h 2002759"/>
              <a:gd name="connsiteX2" fmla="*/ 522924 w 878713"/>
              <a:gd name="connsiteY2" fmla="*/ 893829 h 2002759"/>
              <a:gd name="connsiteX3" fmla="*/ 753585 w 878713"/>
              <a:gd name="connsiteY3" fmla="*/ 953015 h 2002759"/>
              <a:gd name="connsiteX4" fmla="*/ 522924 w 878713"/>
              <a:gd name="connsiteY4" fmla="*/ 1012201 h 2002759"/>
              <a:gd name="connsiteX5" fmla="*/ 436296 w 878713"/>
              <a:gd name="connsiteY5" fmla="*/ 1779944 h 2002759"/>
              <a:gd name="connsiteX6" fmla="*/ 109383 w 878713"/>
              <a:gd name="connsiteY6" fmla="*/ 2002759 h 2002759"/>
              <a:gd name="connsiteX0" fmla="*/ 109383 w 878713"/>
              <a:gd name="connsiteY0" fmla="*/ 9625 h 2002759"/>
              <a:gd name="connsiteX1" fmla="*/ 513298 w 878713"/>
              <a:gd name="connsiteY1" fmla="*/ 39935 h 2002759"/>
              <a:gd name="connsiteX2" fmla="*/ 522924 w 878713"/>
              <a:gd name="connsiteY2" fmla="*/ 893829 h 2002759"/>
              <a:gd name="connsiteX3" fmla="*/ 878713 w 878713"/>
              <a:gd name="connsiteY3" fmla="*/ 953015 h 2002759"/>
              <a:gd name="connsiteX4" fmla="*/ 522924 w 878713"/>
              <a:gd name="connsiteY4" fmla="*/ 1012201 h 2002759"/>
              <a:gd name="connsiteX5" fmla="*/ 522924 w 878713"/>
              <a:gd name="connsiteY5" fmla="*/ 1953198 h 2002759"/>
              <a:gd name="connsiteX6" fmla="*/ 109383 w 878713"/>
              <a:gd name="connsiteY6" fmla="*/ 2002759 h 2002759"/>
              <a:gd name="connsiteX7" fmla="*/ 109383 w 878713"/>
              <a:gd name="connsiteY7" fmla="*/ 9625 h 2002759"/>
              <a:gd name="connsiteX0" fmla="*/ 0 w 878713"/>
              <a:gd name="connsiteY0" fmla="*/ 0 h 2002759"/>
              <a:gd name="connsiteX1" fmla="*/ 426035 w 878713"/>
              <a:gd name="connsiteY1" fmla="*/ 347944 h 2002759"/>
              <a:gd name="connsiteX2" fmla="*/ 522924 w 878713"/>
              <a:gd name="connsiteY2" fmla="*/ 893829 h 2002759"/>
              <a:gd name="connsiteX3" fmla="*/ 753585 w 878713"/>
              <a:gd name="connsiteY3" fmla="*/ 953015 h 2002759"/>
              <a:gd name="connsiteX4" fmla="*/ 522924 w 878713"/>
              <a:gd name="connsiteY4" fmla="*/ 1012201 h 2002759"/>
              <a:gd name="connsiteX5" fmla="*/ 436296 w 878713"/>
              <a:gd name="connsiteY5" fmla="*/ 1779944 h 2002759"/>
              <a:gd name="connsiteX6" fmla="*/ 109383 w 878713"/>
              <a:gd name="connsiteY6" fmla="*/ 2002759 h 2002759"/>
              <a:gd name="connsiteX0" fmla="*/ 109383 w 878713"/>
              <a:gd name="connsiteY0" fmla="*/ 9625 h 2002759"/>
              <a:gd name="connsiteX1" fmla="*/ 513298 w 878713"/>
              <a:gd name="connsiteY1" fmla="*/ 39935 h 2002759"/>
              <a:gd name="connsiteX2" fmla="*/ 522924 w 878713"/>
              <a:gd name="connsiteY2" fmla="*/ 893829 h 2002759"/>
              <a:gd name="connsiteX3" fmla="*/ 878713 w 878713"/>
              <a:gd name="connsiteY3" fmla="*/ 953015 h 2002759"/>
              <a:gd name="connsiteX4" fmla="*/ 522924 w 878713"/>
              <a:gd name="connsiteY4" fmla="*/ 1012201 h 2002759"/>
              <a:gd name="connsiteX5" fmla="*/ 522924 w 878713"/>
              <a:gd name="connsiteY5" fmla="*/ 1953198 h 2002759"/>
              <a:gd name="connsiteX6" fmla="*/ 109383 w 878713"/>
              <a:gd name="connsiteY6" fmla="*/ 2002759 h 2002759"/>
              <a:gd name="connsiteX7" fmla="*/ 109383 w 878713"/>
              <a:gd name="connsiteY7" fmla="*/ 9625 h 2002759"/>
              <a:gd name="connsiteX0" fmla="*/ 0 w 878713"/>
              <a:gd name="connsiteY0" fmla="*/ 0 h 2002759"/>
              <a:gd name="connsiteX1" fmla="*/ 406147 w 878713"/>
              <a:gd name="connsiteY1" fmla="*/ 193940 h 2002759"/>
              <a:gd name="connsiteX2" fmla="*/ 522924 w 878713"/>
              <a:gd name="connsiteY2" fmla="*/ 893829 h 2002759"/>
              <a:gd name="connsiteX3" fmla="*/ 753585 w 878713"/>
              <a:gd name="connsiteY3" fmla="*/ 953015 h 2002759"/>
              <a:gd name="connsiteX4" fmla="*/ 522924 w 878713"/>
              <a:gd name="connsiteY4" fmla="*/ 1012201 h 2002759"/>
              <a:gd name="connsiteX5" fmla="*/ 436296 w 878713"/>
              <a:gd name="connsiteY5" fmla="*/ 1779944 h 2002759"/>
              <a:gd name="connsiteX6" fmla="*/ 109383 w 878713"/>
              <a:gd name="connsiteY6" fmla="*/ 2002759 h 200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713" h="2002759" stroke="0" extrusionOk="0">
                <a:moveTo>
                  <a:pt x="109383" y="9625"/>
                </a:moveTo>
                <a:cubicBezTo>
                  <a:pt x="337775" y="9625"/>
                  <a:pt x="513298" y="7247"/>
                  <a:pt x="513298" y="39935"/>
                </a:cubicBezTo>
                <a:lnTo>
                  <a:pt x="522924" y="893829"/>
                </a:lnTo>
                <a:cubicBezTo>
                  <a:pt x="522924" y="926517"/>
                  <a:pt x="650321" y="953015"/>
                  <a:pt x="878713" y="953015"/>
                </a:cubicBezTo>
                <a:cubicBezTo>
                  <a:pt x="650321" y="953015"/>
                  <a:pt x="522924" y="979513"/>
                  <a:pt x="522924" y="1012201"/>
                </a:cubicBezTo>
                <a:lnTo>
                  <a:pt x="522924" y="1953198"/>
                </a:lnTo>
                <a:cubicBezTo>
                  <a:pt x="522924" y="1985886"/>
                  <a:pt x="337775" y="2002759"/>
                  <a:pt x="109383" y="2002759"/>
                </a:cubicBezTo>
                <a:lnTo>
                  <a:pt x="109383" y="9625"/>
                </a:lnTo>
                <a:close/>
              </a:path>
              <a:path w="878713" h="2002759" fill="none">
                <a:moveTo>
                  <a:pt x="0" y="0"/>
                </a:moveTo>
                <a:cubicBezTo>
                  <a:pt x="228392" y="0"/>
                  <a:pt x="406147" y="161252"/>
                  <a:pt x="406147" y="193940"/>
                </a:cubicBezTo>
                <a:lnTo>
                  <a:pt x="522924" y="893829"/>
                </a:lnTo>
                <a:cubicBezTo>
                  <a:pt x="522924" y="926517"/>
                  <a:pt x="525193" y="953015"/>
                  <a:pt x="753585" y="953015"/>
                </a:cubicBezTo>
                <a:cubicBezTo>
                  <a:pt x="525193" y="953015"/>
                  <a:pt x="522924" y="979513"/>
                  <a:pt x="522924" y="1012201"/>
                </a:cubicBezTo>
                <a:lnTo>
                  <a:pt x="436296" y="1779944"/>
                </a:lnTo>
                <a:cubicBezTo>
                  <a:pt x="436296" y="1812632"/>
                  <a:pt x="337775" y="2002759"/>
                  <a:pt x="109383" y="2002759"/>
                </a:cubicBezTo>
              </a:path>
            </a:pathLst>
          </a:cu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A1B9B2-1962-4392-97FB-879CC9F837B6}"/>
              </a:ext>
            </a:extLst>
          </p:cNvPr>
          <p:cNvSpPr txBox="1"/>
          <p:nvPr/>
        </p:nvSpPr>
        <p:spPr>
          <a:xfrm>
            <a:off x="2071178" y="5455769"/>
            <a:ext cx="42303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 err="1"/>
              <a:t>Only</a:t>
            </a:r>
            <a:r>
              <a:rPr lang="de-AT" sz="2800" dirty="0"/>
              <a:t> </a:t>
            </a: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molecules</a:t>
            </a:r>
            <a:r>
              <a:rPr lang="de-AT" sz="2800" dirty="0"/>
              <a:t> </a:t>
            </a:r>
            <a:r>
              <a:rPr lang="de-AT" sz="2800" dirty="0" err="1"/>
              <a:t>of</a:t>
            </a:r>
            <a:r>
              <a:rPr lang="de-AT" sz="2800" dirty="0"/>
              <a:t> same </a:t>
            </a:r>
            <a:r>
              <a:rPr lang="de-AT" sz="2800" dirty="0" err="1"/>
              <a:t>size</a:t>
            </a:r>
            <a:endParaRPr lang="de-A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0CB45-F0E1-4766-B94F-BC68F91806FF}"/>
              </a:ext>
            </a:extLst>
          </p:cNvPr>
          <p:cNvSpPr txBox="1"/>
          <p:nvPr/>
        </p:nvSpPr>
        <p:spPr>
          <a:xfrm>
            <a:off x="6207785" y="5458612"/>
            <a:ext cx="43127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molecules</a:t>
            </a:r>
            <a:r>
              <a:rPr lang="de-AT" sz="2800" dirty="0"/>
              <a:t> </a:t>
            </a:r>
            <a:r>
              <a:rPr lang="de-AT" sz="2800" dirty="0" err="1"/>
              <a:t>of</a:t>
            </a:r>
            <a:r>
              <a:rPr lang="de-AT" sz="2800" dirty="0"/>
              <a:t> </a:t>
            </a:r>
            <a:r>
              <a:rPr lang="de-AT" sz="2800" dirty="0" err="1"/>
              <a:t>any</a:t>
            </a:r>
            <a:r>
              <a:rPr lang="de-AT" sz="2800" dirty="0"/>
              <a:t> </a:t>
            </a:r>
            <a:r>
              <a:rPr lang="de-AT" sz="2800" dirty="0" err="1"/>
              <a:t>size</a:t>
            </a:r>
            <a:r>
              <a:rPr lang="de-AT" sz="2800" dirty="0"/>
              <a:t> and </a:t>
            </a:r>
            <a:r>
              <a:rPr lang="de-AT" sz="2800" dirty="0" err="1"/>
              <a:t>atom</a:t>
            </a:r>
            <a:r>
              <a:rPr lang="de-AT" sz="2800" dirty="0"/>
              <a:t> type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 err="1"/>
              <a:t>Atomic</a:t>
            </a:r>
            <a:r>
              <a:rPr lang="de-AT" sz="2800" dirty="0"/>
              <a:t> </a:t>
            </a:r>
            <a:r>
              <a:rPr lang="de-AT" sz="2800" dirty="0" err="1"/>
              <a:t>properties</a:t>
            </a:r>
            <a:endParaRPr lang="de-AT" sz="2800" dirty="0"/>
          </a:p>
          <a:p>
            <a:endParaRPr lang="de-AT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D9771E-703D-40C8-AC09-DCC414F8DECC}"/>
              </a:ext>
            </a:extLst>
          </p:cNvPr>
          <p:cNvCxnSpPr>
            <a:cxnSpLocks/>
          </p:cNvCxnSpPr>
          <p:nvPr/>
        </p:nvCxnSpPr>
        <p:spPr>
          <a:xfrm>
            <a:off x="9901360" y="4043989"/>
            <a:ext cx="372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415DD9-811B-4674-A3F7-59A6A21E3C34}"/>
                  </a:ext>
                </a:extLst>
              </p:cNvPr>
              <p:cNvSpPr txBox="1"/>
              <p:nvPr/>
            </p:nvSpPr>
            <p:spPr>
              <a:xfrm>
                <a:off x="9537110" y="3709641"/>
                <a:ext cx="270984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AT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415DD9-811B-4674-A3F7-59A6A21E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110" y="3709641"/>
                <a:ext cx="270984" cy="763094"/>
              </a:xfrm>
              <a:prstGeom prst="rect">
                <a:avLst/>
              </a:prstGeom>
              <a:blipFill>
                <a:blip r:embed="rId5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1C3C6B3-9EB0-4E14-AA85-180BDA513229}"/>
              </a:ext>
            </a:extLst>
          </p:cNvPr>
          <p:cNvSpPr txBox="1"/>
          <p:nvPr/>
        </p:nvSpPr>
        <p:spPr>
          <a:xfrm>
            <a:off x="10259407" y="3738460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b="1" dirty="0"/>
              <a:t>E</a:t>
            </a:r>
            <a:endParaRPr lang="de-AT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4E37EE-0511-413F-9236-52E10C744F26}"/>
                  </a:ext>
                </a:extLst>
              </p:cNvPr>
              <p:cNvSpPr txBox="1"/>
              <p:nvPr/>
            </p:nvSpPr>
            <p:spPr>
              <a:xfrm>
                <a:off x="8890391" y="3764174"/>
                <a:ext cx="513282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800" dirty="0"/>
                  <a:t>E</a:t>
                </a:r>
                <a:r>
                  <a:rPr lang="de-AT" sz="2800" baseline="-25000" dirty="0"/>
                  <a:t>B</a:t>
                </a:r>
              </a:p>
              <a:p>
                <a:r>
                  <a:rPr lang="de-AT" sz="2800" baseline="-25000" dirty="0"/>
                  <a:t>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de-AT" sz="2800" dirty="0"/>
              </a:p>
              <a:p>
                <a:r>
                  <a:rPr lang="de-AT" sz="2800" dirty="0"/>
                  <a:t>E</a:t>
                </a:r>
                <a:r>
                  <a:rPr lang="de-AT" sz="2800" baseline="-25000" dirty="0"/>
                  <a:t>N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4E37EE-0511-413F-9236-52E10C744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391" y="3764174"/>
                <a:ext cx="513282" cy="1261884"/>
              </a:xfrm>
              <a:prstGeom prst="rect">
                <a:avLst/>
              </a:prstGeom>
              <a:blipFill>
                <a:blip r:embed="rId6"/>
                <a:stretch>
                  <a:fillRect l="-23529" t="-4348" r="-823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F8A0194-D949-4F87-929A-0F1098225D5B}"/>
              </a:ext>
            </a:extLst>
          </p:cNvPr>
          <p:cNvSpPr txBox="1"/>
          <p:nvPr/>
        </p:nvSpPr>
        <p:spPr>
          <a:xfrm>
            <a:off x="8822607" y="3071206"/>
            <a:ext cx="493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E</a:t>
            </a:r>
            <a:r>
              <a:rPr lang="de-AT" sz="2800" baseline="-25000" dirty="0"/>
              <a:t>A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FA347C-DF3B-4438-A1B7-60DB8D1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73" y="3803815"/>
            <a:ext cx="2155690" cy="12574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BD2E11-F3EE-4EC8-A9B5-45D105D5C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99" y="3578700"/>
            <a:ext cx="1774074" cy="136416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21912EE-0C48-47F0-AD55-D290E0248558}"/>
              </a:ext>
            </a:extLst>
          </p:cNvPr>
          <p:cNvSpPr/>
          <p:nvPr/>
        </p:nvSpPr>
        <p:spPr>
          <a:xfrm>
            <a:off x="1593281" y="3582919"/>
            <a:ext cx="1469274" cy="15192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209924-5E6B-45AB-9691-2D9394C5118E}"/>
              </a:ext>
            </a:extLst>
          </p:cNvPr>
          <p:cNvCxnSpPr>
            <a:cxnSpLocks/>
          </p:cNvCxnSpPr>
          <p:nvPr/>
        </p:nvCxnSpPr>
        <p:spPr>
          <a:xfrm>
            <a:off x="3062555" y="4340152"/>
            <a:ext cx="57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2CD845-2833-4B48-878D-FF776E8058EF}"/>
              </a:ext>
            </a:extLst>
          </p:cNvPr>
          <p:cNvCxnSpPr>
            <a:cxnSpLocks/>
          </p:cNvCxnSpPr>
          <p:nvPr/>
        </p:nvCxnSpPr>
        <p:spPr>
          <a:xfrm>
            <a:off x="4995629" y="4340152"/>
            <a:ext cx="57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462263-035A-4A55-9F48-B7FA30FF0284}"/>
              </a:ext>
            </a:extLst>
          </p:cNvPr>
          <p:cNvSpPr txBox="1"/>
          <p:nvPr/>
        </p:nvSpPr>
        <p:spPr>
          <a:xfrm>
            <a:off x="5588229" y="4024204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b="1" dirty="0"/>
              <a:t>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2B9211-3342-4F1A-A38B-5867DE1CFD6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638003" y="3221219"/>
            <a:ext cx="1038772" cy="340478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62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E34C2-9ECA-47C7-B4A7-8EC4A6FC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8043"/>
            <a:ext cx="7886700" cy="1325563"/>
          </a:xfrm>
        </p:spPr>
        <p:txBody>
          <a:bodyPr/>
          <a:lstStyle/>
          <a:p>
            <a:pPr algn="ctr"/>
            <a:r>
              <a:rPr lang="de-AT" b="1" dirty="0" err="1"/>
              <a:t>SchNet</a:t>
            </a:r>
            <a:endParaRPr lang="de-AT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93C788-5F83-4B66-A7EA-E8595138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910" y="1714614"/>
            <a:ext cx="4710092" cy="4351338"/>
          </a:xfrm>
        </p:spPr>
        <p:txBody>
          <a:bodyPr>
            <a:normAutofit/>
          </a:bodyPr>
          <a:lstStyle/>
          <a:p>
            <a:r>
              <a:rPr lang="de-AT" sz="2600" dirty="0"/>
              <a:t>Deep </a:t>
            </a:r>
            <a:r>
              <a:rPr lang="de-AT" sz="2600" dirty="0" err="1"/>
              <a:t>continuous</a:t>
            </a:r>
            <a:r>
              <a:rPr lang="de-AT" sz="2600" dirty="0"/>
              <a:t>-filter </a:t>
            </a:r>
            <a:r>
              <a:rPr lang="de-AT" sz="2600" dirty="0" err="1"/>
              <a:t>convolutional</a:t>
            </a:r>
            <a:r>
              <a:rPr lang="de-AT" sz="2600" dirty="0"/>
              <a:t> </a:t>
            </a:r>
            <a:r>
              <a:rPr lang="de-AT" sz="2600" dirty="0" err="1"/>
              <a:t>layer</a:t>
            </a:r>
            <a:r>
              <a:rPr lang="de-AT" sz="2600" dirty="0"/>
              <a:t> </a:t>
            </a:r>
            <a:r>
              <a:rPr lang="de-AT" sz="2600" dirty="0" err="1"/>
              <a:t>neural</a:t>
            </a:r>
            <a:r>
              <a:rPr lang="de-AT" sz="2600" dirty="0"/>
              <a:t> network</a:t>
            </a:r>
          </a:p>
          <a:p>
            <a:r>
              <a:rPr lang="de-AT" sz="2600" dirty="0" err="1"/>
              <a:t>Learns</a:t>
            </a:r>
            <a:r>
              <a:rPr lang="de-AT" sz="2600" dirty="0"/>
              <a:t> </a:t>
            </a:r>
            <a:r>
              <a:rPr lang="de-AT" sz="2600" dirty="0" err="1"/>
              <a:t>molecular</a:t>
            </a:r>
            <a:r>
              <a:rPr lang="de-AT" sz="2600" dirty="0"/>
              <a:t> </a:t>
            </a:r>
            <a:r>
              <a:rPr lang="de-AT" sz="2600" dirty="0" err="1"/>
              <a:t>representation</a:t>
            </a:r>
            <a:r>
              <a:rPr lang="de-AT" sz="2600" dirty="0"/>
              <a:t> </a:t>
            </a:r>
            <a:r>
              <a:rPr lang="de-AT" sz="2600" dirty="0" err="1"/>
              <a:t>based</a:t>
            </a:r>
            <a:r>
              <a:rPr lang="de-AT" sz="2600" dirty="0"/>
              <a:t> on inter-</a:t>
            </a:r>
            <a:r>
              <a:rPr lang="de-AT" sz="2600" dirty="0" err="1"/>
              <a:t>atomic</a:t>
            </a:r>
            <a:r>
              <a:rPr lang="de-AT" sz="2600" dirty="0"/>
              <a:t> </a:t>
            </a:r>
            <a:r>
              <a:rPr lang="de-AT" sz="2600" dirty="0" err="1"/>
              <a:t>distances</a:t>
            </a:r>
            <a:r>
              <a:rPr lang="de-AT" sz="2600" dirty="0"/>
              <a:t> and </a:t>
            </a:r>
            <a:r>
              <a:rPr lang="de-AT" sz="2600" dirty="0" err="1"/>
              <a:t>atom</a:t>
            </a:r>
            <a:r>
              <a:rPr lang="de-AT" sz="2600" dirty="0"/>
              <a:t> </a:t>
            </a:r>
            <a:r>
              <a:rPr lang="de-AT" sz="2600" dirty="0" err="1"/>
              <a:t>types</a:t>
            </a:r>
            <a:endParaRPr lang="de-AT" sz="2600" dirty="0"/>
          </a:p>
          <a:p>
            <a:r>
              <a:rPr lang="de-AT" sz="2600" dirty="0" err="1"/>
              <a:t>Originally</a:t>
            </a:r>
            <a:r>
              <a:rPr lang="de-AT" sz="2600" dirty="0"/>
              <a:t> </a:t>
            </a:r>
            <a:r>
              <a:rPr lang="de-AT" sz="2600" dirty="0" err="1"/>
              <a:t>developed</a:t>
            </a:r>
            <a:r>
              <a:rPr lang="de-AT" sz="2600" dirty="0"/>
              <a:t> </a:t>
            </a:r>
            <a:r>
              <a:rPr lang="de-AT" sz="2600" dirty="0" err="1"/>
              <a:t>for</a:t>
            </a:r>
            <a:r>
              <a:rPr lang="de-AT" sz="2600" dirty="0"/>
              <a:t> </a:t>
            </a:r>
            <a:r>
              <a:rPr lang="de-AT" sz="2600" dirty="0" err="1"/>
              <a:t>ground-state</a:t>
            </a:r>
            <a:r>
              <a:rPr lang="de-AT" sz="2600" dirty="0"/>
              <a:t> </a:t>
            </a:r>
            <a:r>
              <a:rPr lang="de-AT" sz="2600" dirty="0" err="1"/>
              <a:t>properties</a:t>
            </a:r>
            <a:endParaRPr lang="de-AT" sz="2600" dirty="0"/>
          </a:p>
          <a:p>
            <a:endParaRPr lang="de-A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9F32B5-9FB8-4EE1-983A-3D0AA650F6CD}"/>
              </a:ext>
            </a:extLst>
          </p:cNvPr>
          <p:cNvSpPr/>
          <p:nvPr/>
        </p:nvSpPr>
        <p:spPr>
          <a:xfrm>
            <a:off x="1990418" y="6176963"/>
            <a:ext cx="5039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K. T. Schütt, P. Kessel, M. </a:t>
            </a:r>
            <a:r>
              <a:rPr lang="de-A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Gastegger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K. A. Nicoli, A. </a:t>
            </a:r>
            <a:r>
              <a:rPr lang="de-A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Tkatchenko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K.-R. Müller., J. Chem. Theory </a:t>
            </a:r>
            <a:r>
              <a:rPr lang="de-A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Comput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., </a:t>
            </a:r>
            <a:r>
              <a:rPr lang="de-A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de-A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(1):448–455, (2019).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BDF34A05-A035-43F8-A705-B3B9D60BB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76" y="1281252"/>
            <a:ext cx="7011444" cy="409001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33C7519-2838-4DE1-AAE6-68EE1712886B}"/>
              </a:ext>
            </a:extLst>
          </p:cNvPr>
          <p:cNvSpPr txBox="1"/>
          <p:nvPr/>
        </p:nvSpPr>
        <p:spPr>
          <a:xfrm>
            <a:off x="7169327" y="1656126"/>
            <a:ext cx="313987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de-AT" sz="2800" dirty="0" err="1"/>
              <a:t>Descriptor</a:t>
            </a:r>
            <a:r>
              <a:rPr lang="de-AT" sz="2800" dirty="0"/>
              <a:t> </a:t>
            </a:r>
            <a:r>
              <a:rPr lang="de-AT" sz="2800" dirty="0" err="1"/>
              <a:t>generator</a:t>
            </a:r>
            <a:endParaRPr lang="de-AT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CC2694-D5D5-4A5D-862D-81BB174126DF}"/>
              </a:ext>
            </a:extLst>
          </p:cNvPr>
          <p:cNvSpPr txBox="1"/>
          <p:nvPr/>
        </p:nvSpPr>
        <p:spPr>
          <a:xfrm>
            <a:off x="7169324" y="647021"/>
            <a:ext cx="4751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/>
              <a:t>(Z</a:t>
            </a:r>
            <a:r>
              <a:rPr lang="de-AT" sz="2800" baseline="-25000" dirty="0"/>
              <a:t>A</a:t>
            </a:r>
            <a:r>
              <a:rPr lang="de-AT" sz="2800" dirty="0"/>
              <a:t> … Z</a:t>
            </a:r>
            <a:r>
              <a:rPr lang="de-AT" sz="2800" baseline="-25000" dirty="0"/>
              <a:t>N</a:t>
            </a:r>
            <a:r>
              <a:rPr lang="de-AT" sz="2800" dirty="0"/>
              <a:t>), (</a:t>
            </a:r>
            <a:r>
              <a:rPr lang="de-AT" sz="2800" dirty="0" err="1"/>
              <a:t>r</a:t>
            </a:r>
            <a:r>
              <a:rPr lang="de-AT" sz="2800" baseline="-25000" dirty="0" err="1"/>
              <a:t>A</a:t>
            </a:r>
            <a:r>
              <a:rPr lang="de-AT" sz="2800" dirty="0"/>
              <a:t>… </a:t>
            </a:r>
            <a:r>
              <a:rPr lang="de-AT" sz="2800" dirty="0" err="1"/>
              <a:t>r</a:t>
            </a:r>
            <a:r>
              <a:rPr lang="de-AT" sz="2800" baseline="-25000" dirty="0" err="1"/>
              <a:t>N</a:t>
            </a:r>
            <a:r>
              <a:rPr lang="de-AT" sz="2800" dirty="0"/>
              <a:t>) </a:t>
            </a:r>
            <a:endParaRPr lang="de-AT" sz="2800" baseline="-250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5FD670-EA7D-4AD5-8AD3-5E3EB800090F}"/>
              </a:ext>
            </a:extLst>
          </p:cNvPr>
          <p:cNvCxnSpPr>
            <a:cxnSpLocks/>
          </p:cNvCxnSpPr>
          <p:nvPr/>
        </p:nvCxnSpPr>
        <p:spPr>
          <a:xfrm>
            <a:off x="8619298" y="1170101"/>
            <a:ext cx="0" cy="430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396DE0-F519-4AFE-B61E-50B64EE41962}"/>
              </a:ext>
            </a:extLst>
          </p:cNvPr>
          <p:cNvSpPr txBox="1"/>
          <p:nvPr/>
        </p:nvSpPr>
        <p:spPr>
          <a:xfrm>
            <a:off x="7169326" y="3223709"/>
            <a:ext cx="313987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800" dirty="0" err="1"/>
              <a:t>Descriptor</a:t>
            </a:r>
            <a:endParaRPr lang="de-AT" sz="2800" baseline="-25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A6DB82-503A-4405-9631-EBB7CC723BBA}"/>
              </a:ext>
            </a:extLst>
          </p:cNvPr>
          <p:cNvCxnSpPr>
            <a:cxnSpLocks/>
          </p:cNvCxnSpPr>
          <p:nvPr/>
        </p:nvCxnSpPr>
        <p:spPr>
          <a:xfrm>
            <a:off x="8638371" y="2739684"/>
            <a:ext cx="0" cy="430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5354B7-2742-4681-938B-836C5B9917CB}"/>
              </a:ext>
            </a:extLst>
          </p:cNvPr>
          <p:cNvCxnSpPr>
            <a:cxnSpLocks/>
          </p:cNvCxnSpPr>
          <p:nvPr/>
        </p:nvCxnSpPr>
        <p:spPr>
          <a:xfrm>
            <a:off x="8674207" y="3951563"/>
            <a:ext cx="0" cy="430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4C30360-4204-4611-B2D5-75A6FE0BE9B9}"/>
              </a:ext>
            </a:extLst>
          </p:cNvPr>
          <p:cNvSpPr txBox="1"/>
          <p:nvPr/>
        </p:nvSpPr>
        <p:spPr>
          <a:xfrm>
            <a:off x="8464825" y="5747632"/>
            <a:ext cx="45793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de-AT" sz="2800" dirty="0"/>
              <a:t>E</a:t>
            </a:r>
            <a:endParaRPr lang="de-AT" sz="2800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9F933-F0B2-4753-84EB-5569E8C55020}"/>
              </a:ext>
            </a:extLst>
          </p:cNvPr>
          <p:cNvSpPr txBox="1"/>
          <p:nvPr/>
        </p:nvSpPr>
        <p:spPr>
          <a:xfrm>
            <a:off x="7104275" y="4544719"/>
            <a:ext cx="313987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de-AT" sz="2800" dirty="0" err="1"/>
              <a:t>Prediction</a:t>
            </a:r>
            <a:r>
              <a:rPr lang="de-AT" sz="2800" dirty="0"/>
              <a:t> block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F31625-6DB4-4FC9-8042-D415C7932F51}"/>
              </a:ext>
            </a:extLst>
          </p:cNvPr>
          <p:cNvCxnSpPr>
            <a:cxnSpLocks/>
          </p:cNvCxnSpPr>
          <p:nvPr/>
        </p:nvCxnSpPr>
        <p:spPr>
          <a:xfrm>
            <a:off x="8681573" y="5219563"/>
            <a:ext cx="0" cy="430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2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44" grpId="0" animBg="1"/>
      <p:bldP spid="68" grpId="0" animBg="1"/>
      <p:bldP spid="6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3A450E8-EC5A-4BB0-BBEB-ADC8079EAB82}"/>
              </a:ext>
            </a:extLst>
          </p:cNvPr>
          <p:cNvGrpSpPr/>
          <p:nvPr/>
        </p:nvGrpSpPr>
        <p:grpSpPr>
          <a:xfrm>
            <a:off x="6843858" y="3381074"/>
            <a:ext cx="4827814" cy="1993001"/>
            <a:chOff x="4856431" y="3063568"/>
            <a:chExt cx="4827814" cy="19930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BBC9177-1050-4B8A-BC60-06A11066A031}"/>
                </a:ext>
              </a:extLst>
            </p:cNvPr>
            <p:cNvSpPr/>
            <p:nvPr/>
          </p:nvSpPr>
          <p:spPr>
            <a:xfrm>
              <a:off x="5551708" y="3063568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10A13C7-9EEF-4E99-8B74-948F16DADEAC}"/>
                </a:ext>
              </a:extLst>
            </p:cNvPr>
            <p:cNvGrpSpPr/>
            <p:nvPr/>
          </p:nvGrpSpPr>
          <p:grpSpPr>
            <a:xfrm>
              <a:off x="5416439" y="3193549"/>
              <a:ext cx="3306676" cy="1732633"/>
              <a:chOff x="6421988" y="3708911"/>
              <a:chExt cx="5657166" cy="2757877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522D58E-B0DD-46C6-BD50-229B283C0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F99A211C-95CD-4472-B5F7-9B885BE999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2F4A852-5C9C-403F-BD50-5EF099C400AF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6EF8B3C-2389-4BA6-AFB7-7B1D082E8C76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3A79444-BFAF-4F1E-8E7F-C54D2D9E9366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F29CA9-8E7B-4C06-A5C6-EB43D752DBC3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804B35B-6D05-4B57-B709-DB8AC43C625F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78BCA-2DC2-490D-B60F-0F51E59015CF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8076FF-C2A9-41A6-ABCB-342353D6BAE3}"/>
              </a:ext>
            </a:extLst>
          </p:cNvPr>
          <p:cNvGrpSpPr/>
          <p:nvPr/>
        </p:nvGrpSpPr>
        <p:grpSpPr>
          <a:xfrm>
            <a:off x="7104333" y="3227921"/>
            <a:ext cx="4827814" cy="2087930"/>
            <a:chOff x="4856431" y="3193549"/>
            <a:chExt cx="4827814" cy="208793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B908EDC-D683-45E0-B00B-83FEB266711F}"/>
                </a:ext>
              </a:extLst>
            </p:cNvPr>
            <p:cNvSpPr/>
            <p:nvPr/>
          </p:nvSpPr>
          <p:spPr>
            <a:xfrm>
              <a:off x="5472791" y="3193549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B503768-0F6B-4836-B6EA-41DE9F8F8A45}"/>
                </a:ext>
              </a:extLst>
            </p:cNvPr>
            <p:cNvGrpSpPr/>
            <p:nvPr/>
          </p:nvGrpSpPr>
          <p:grpSpPr>
            <a:xfrm>
              <a:off x="5416439" y="3193549"/>
              <a:ext cx="3374192" cy="2087930"/>
              <a:chOff x="6421988" y="3708911"/>
              <a:chExt cx="5772675" cy="3323413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D69E8F2-F139-4D49-8FB5-E387B94BC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107BAAB-767D-45F3-9145-55031CDB44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F694D4-F668-4E11-999C-4B9179777D4E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1C4EA9D-2679-483A-A355-2FDE51CE23CC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6F2EE8-3621-4689-AE72-07D6EC78D53F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DF8770-D86D-47ED-A364-A4D5F4A16407}"/>
                  </a:ext>
                </a:extLst>
              </p:cNvPr>
              <p:cNvSpPr txBox="1"/>
              <p:nvPr/>
            </p:nvSpPr>
            <p:spPr>
              <a:xfrm>
                <a:off x="10658331" y="6101522"/>
                <a:ext cx="1536332" cy="930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/>
                  <a:t>Time</a:t>
                </a:r>
                <a:r>
                  <a:rPr lang="de-AT" sz="3200" dirty="0"/>
                  <a:t> </a:t>
                </a:r>
                <a:endParaRPr lang="en-US" sz="32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0748D72-164D-49C4-9627-E2F301E77751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7C8CA44-3648-442B-8541-8D8090B0D923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24DB3F-02EA-4E2B-AD2E-10EBFA222D3B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0F4CBDF-69F9-4F2D-836E-95DBB10CCEC8}"/>
              </a:ext>
            </a:extLst>
          </p:cNvPr>
          <p:cNvSpPr/>
          <p:nvPr/>
        </p:nvSpPr>
        <p:spPr>
          <a:xfrm>
            <a:off x="199010" y="6252013"/>
            <a:ext cx="960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b="1" dirty="0"/>
              <a:t>[1] J. Westermayr</a:t>
            </a:r>
            <a:r>
              <a:rPr lang="de-AT" sz="1400" dirty="0"/>
              <a:t>, et al. </a:t>
            </a:r>
            <a:r>
              <a:rPr lang="de-DE" altLang="de-DE" sz="1400" i="1" dirty="0"/>
              <a:t>Chem. Sci.</a:t>
            </a:r>
            <a:r>
              <a:rPr lang="de-DE" altLang="de-DE" sz="1400" dirty="0"/>
              <a:t>,10, 8100-8107 (2019).</a:t>
            </a:r>
          </a:p>
          <a:p>
            <a:r>
              <a:rPr lang="de-DE" sz="1400" b="1" dirty="0">
                <a:highlight>
                  <a:srgbClr val="FFFFFF"/>
                </a:highlight>
              </a:rPr>
              <a:t>[3] A. V. Akimov, </a:t>
            </a:r>
            <a:r>
              <a:rPr lang="de-DE" sz="1400" i="1" dirty="0">
                <a:highlight>
                  <a:srgbClr val="FFFFFF"/>
                </a:highlight>
              </a:rPr>
              <a:t>J</a:t>
            </a:r>
            <a:r>
              <a:rPr lang="de-DE" sz="1400" dirty="0">
                <a:highlight>
                  <a:srgbClr val="FFFFFF"/>
                </a:highlight>
              </a:rPr>
              <a:t>. Phys. Chem. Lett., </a:t>
            </a:r>
            <a:r>
              <a:rPr lang="de-DE" sz="1400" b="1" dirty="0">
                <a:highlight>
                  <a:srgbClr val="FFFFFF"/>
                </a:highlight>
              </a:rPr>
              <a:t>9</a:t>
            </a:r>
            <a:r>
              <a:rPr lang="de-DE" sz="1400" dirty="0">
                <a:highlight>
                  <a:srgbClr val="FFFFFF"/>
                </a:highlight>
              </a:rPr>
              <a:t>(20), 6096.6102 (2018).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34CEE7-9D1D-460D-B88E-1F2D767985A4}"/>
              </a:ext>
            </a:extLst>
          </p:cNvPr>
          <p:cNvSpPr/>
          <p:nvPr/>
        </p:nvSpPr>
        <p:spPr>
          <a:xfrm>
            <a:off x="5172118" y="1044800"/>
            <a:ext cx="1888671" cy="6269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Initial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CC4408F-06D3-481C-BF8F-8A5461D7B2F1}"/>
                  </a:ext>
                </a:extLst>
              </p:cNvPr>
              <p:cNvSpPr/>
              <p:nvPr/>
            </p:nvSpPr>
            <p:spPr>
              <a:xfrm>
                <a:off x="5215662" y="2094881"/>
                <a:ext cx="1888671" cy="74413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AT" sz="2800" dirty="0">
                    <a:solidFill>
                      <a:schemeClr val="tx1"/>
                    </a:solidFill>
                  </a:rPr>
                  <a:t>Train </a:t>
                </a:r>
                <a14:m>
                  <m:oMath xmlns:m="http://schemas.openxmlformats.org/officeDocument/2006/math">
                    <m:r>
                      <a:rPr lang="de-AT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AT" sz="2800" dirty="0">
                    <a:solidFill>
                      <a:schemeClr val="tx1"/>
                    </a:solidFill>
                  </a:rPr>
                  <a:t>2 ML models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CC4408F-06D3-481C-BF8F-8A5461D7B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662" y="2094881"/>
                <a:ext cx="1888671" cy="744139"/>
              </a:xfrm>
              <a:prstGeom prst="roundRect">
                <a:avLst/>
              </a:prstGeom>
              <a:blipFill>
                <a:blip r:embed="rId2"/>
                <a:stretch>
                  <a:fillRect l="-2540" t="-17969" r="-2540" b="-32813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74F911-8E7B-41DD-9BE5-5FC3E8E49117}"/>
              </a:ext>
            </a:extLst>
          </p:cNvPr>
          <p:cNvSpPr txBox="1"/>
          <p:nvPr/>
        </p:nvSpPr>
        <p:spPr>
          <a:xfrm>
            <a:off x="7988189" y="2270331"/>
            <a:ext cx="464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/>
              <a:t>Molecular</a:t>
            </a:r>
            <a:r>
              <a:rPr lang="de-AT" sz="2800" dirty="0"/>
              <a:t> </a:t>
            </a:r>
          </a:p>
          <a:p>
            <a:pPr algn="ctr"/>
            <a:r>
              <a:rPr lang="de-AT" sz="2800" dirty="0" err="1"/>
              <a:t>dynamics</a:t>
            </a:r>
            <a:endParaRPr lang="de-AT" sz="28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E6C6405-7317-4BC4-A61F-6C004E34F141}"/>
              </a:ext>
            </a:extLst>
          </p:cNvPr>
          <p:cNvSpPr/>
          <p:nvPr/>
        </p:nvSpPr>
        <p:spPr>
          <a:xfrm>
            <a:off x="3942806" y="3556279"/>
            <a:ext cx="2123262" cy="84645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Reference calculations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2BD26-F054-4B2F-96DA-4CEFC7F7C472}"/>
              </a:ext>
            </a:extLst>
          </p:cNvPr>
          <p:cNvGrpSpPr/>
          <p:nvPr/>
        </p:nvGrpSpPr>
        <p:grpSpPr>
          <a:xfrm>
            <a:off x="7294833" y="3097293"/>
            <a:ext cx="4827814" cy="2087930"/>
            <a:chOff x="4856431" y="3193549"/>
            <a:chExt cx="4827814" cy="20879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47C2D2B-3CFC-46C6-B986-7CB3744FD4EF}"/>
                </a:ext>
              </a:extLst>
            </p:cNvPr>
            <p:cNvSpPr/>
            <p:nvPr/>
          </p:nvSpPr>
          <p:spPr>
            <a:xfrm>
              <a:off x="5472791" y="3193549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A197C0-436A-4A2B-8373-68D3011441B8}"/>
                </a:ext>
              </a:extLst>
            </p:cNvPr>
            <p:cNvGrpSpPr/>
            <p:nvPr/>
          </p:nvGrpSpPr>
          <p:grpSpPr>
            <a:xfrm>
              <a:off x="5416439" y="3193549"/>
              <a:ext cx="3374192" cy="2087930"/>
              <a:chOff x="6421988" y="3708911"/>
              <a:chExt cx="5772675" cy="3323413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394A0D3-58EC-440C-BA2A-90C9EFA03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6D7AEC6-9881-43E0-B91A-9CCCAE233E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9752F58-9198-484F-8B26-4D63667929A7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FF2F08-5A07-46A0-8661-29D6049F3FCE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15969-58D8-4FD1-A9E4-EE476B72F25D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F8F26F-5246-4BA9-95D9-B4ACED7DE838}"/>
                  </a:ext>
                </a:extLst>
              </p:cNvPr>
              <p:cNvSpPr txBox="1"/>
              <p:nvPr/>
            </p:nvSpPr>
            <p:spPr>
              <a:xfrm>
                <a:off x="10658331" y="6101522"/>
                <a:ext cx="1536332" cy="930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/>
                  <a:t>Time</a:t>
                </a:r>
                <a:r>
                  <a:rPr lang="de-AT" sz="3200" dirty="0"/>
                  <a:t> </a:t>
                </a:r>
                <a:endParaRPr lang="en-US" sz="3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6F466A-7F9D-4038-B2A5-E528401D4EB5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494268C-3508-40CE-B999-2763F7F21CD6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91F8E4-ADDF-45F0-9EC3-EFE71329DF11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793FF63-419F-4A25-999C-34C1ECC2863E}"/>
              </a:ext>
            </a:extLst>
          </p:cNvPr>
          <p:cNvSpPr/>
          <p:nvPr/>
        </p:nvSpPr>
        <p:spPr>
          <a:xfrm>
            <a:off x="5279181" y="5667346"/>
            <a:ext cx="3929742" cy="4986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 err="1">
                <a:solidFill>
                  <a:schemeClr val="tx1"/>
                </a:solidFill>
              </a:rPr>
              <a:t>Converged</a:t>
            </a:r>
            <a:r>
              <a:rPr lang="de-AT" sz="2800" dirty="0">
                <a:solidFill>
                  <a:schemeClr val="tx1"/>
                </a:solidFill>
              </a:rPr>
              <a:t> ML </a:t>
            </a:r>
            <a:r>
              <a:rPr lang="de-AT" sz="2800" dirty="0" err="1">
                <a:solidFill>
                  <a:schemeClr val="tx1"/>
                </a:solidFill>
              </a:rPr>
              <a:t>potentials</a:t>
            </a:r>
            <a:endParaRPr lang="de-AT" sz="28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6C28B-46F1-4041-B832-767A9A5290E1}"/>
              </a:ext>
            </a:extLst>
          </p:cNvPr>
          <p:cNvCxnSpPr>
            <a:cxnSpLocks/>
          </p:cNvCxnSpPr>
          <p:nvPr/>
        </p:nvCxnSpPr>
        <p:spPr>
          <a:xfrm>
            <a:off x="6159997" y="1671747"/>
            <a:ext cx="0" cy="3902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CCF1F9-54A6-48BD-B1BC-2DF67EFAA073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104333" y="2466951"/>
            <a:ext cx="2471056" cy="63034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F3B69E-F468-4202-82C7-55525C6A3E0D}"/>
              </a:ext>
            </a:extLst>
          </p:cNvPr>
          <p:cNvSpPr txBox="1"/>
          <p:nvPr/>
        </p:nvSpPr>
        <p:spPr>
          <a:xfrm>
            <a:off x="4704031" y="3539411"/>
            <a:ext cx="46482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AT" sz="2800" dirty="0">
                <a:solidFill>
                  <a:schemeClr val="accent1"/>
                </a:solidFill>
              </a:rPr>
              <a:t>Yes</a:t>
            </a:r>
          </a:p>
        </p:txBody>
      </p:sp>
      <p:cxnSp>
        <p:nvCxnSpPr>
          <p:cNvPr id="52" name="Straight Arrow Connector 31">
            <a:extLst>
              <a:ext uri="{FF2B5EF4-FFF2-40B4-BE49-F238E27FC236}">
                <a16:creationId xmlns:a16="http://schemas.microsoft.com/office/drawing/2014/main" id="{4C77C7E5-5C85-4D57-B44D-22006B64F0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31372" y="4094721"/>
            <a:ext cx="1770869" cy="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1">
            <a:extLst>
              <a:ext uri="{FF2B5EF4-FFF2-40B4-BE49-F238E27FC236}">
                <a16:creationId xmlns:a16="http://schemas.microsoft.com/office/drawing/2014/main" id="{15FD8B5A-5721-4999-BC75-47FABCCB5827}"/>
              </a:ext>
            </a:extLst>
          </p:cNvPr>
          <p:cNvCxnSpPr>
            <a:cxnSpLocks/>
            <a:endCxn id="29" idx="3"/>
          </p:cNvCxnSpPr>
          <p:nvPr/>
        </p:nvCxnSpPr>
        <p:spPr>
          <a:xfrm rot="5400000">
            <a:off x="9046372" y="5387652"/>
            <a:ext cx="691570" cy="366467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D9EA0C6-D123-4AF7-9FBA-B2FD1739CEB1}"/>
              </a:ext>
            </a:extLst>
          </p:cNvPr>
          <p:cNvSpPr txBox="1"/>
          <p:nvPr/>
        </p:nvSpPr>
        <p:spPr>
          <a:xfrm>
            <a:off x="9673183" y="5487980"/>
            <a:ext cx="886356" cy="52322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chemeClr val="accent2"/>
                </a:solidFill>
              </a:rPr>
              <a:t>No</a:t>
            </a:r>
            <a:endParaRPr lang="de-AT" sz="2800" dirty="0">
              <a:solidFill>
                <a:schemeClr val="accent2"/>
              </a:solidFill>
            </a:endParaRPr>
          </a:p>
        </p:txBody>
      </p:sp>
      <p:cxnSp>
        <p:nvCxnSpPr>
          <p:cNvPr id="69" name="Straight Arrow Connector 31">
            <a:extLst>
              <a:ext uri="{FF2B5EF4-FFF2-40B4-BE49-F238E27FC236}">
                <a16:creationId xmlns:a16="http://schemas.microsoft.com/office/drawing/2014/main" id="{6A2B28CF-4364-48BE-A475-438DC7B5AA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22418" y="4205551"/>
            <a:ext cx="1563912" cy="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31">
            <a:extLst>
              <a:ext uri="{FF2B5EF4-FFF2-40B4-BE49-F238E27FC236}">
                <a16:creationId xmlns:a16="http://schemas.microsoft.com/office/drawing/2014/main" id="{1982BB6D-3E93-416B-8900-3D19AB72EC85}"/>
              </a:ext>
            </a:extLst>
          </p:cNvPr>
          <p:cNvCxnSpPr>
            <a:cxnSpLocks/>
          </p:cNvCxnSpPr>
          <p:nvPr/>
        </p:nvCxnSpPr>
        <p:spPr>
          <a:xfrm rot="10800000">
            <a:off x="6100432" y="4293050"/>
            <a:ext cx="1507831" cy="682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FBFA60D-1715-4DF8-A90E-A4D09363FC4C}"/>
              </a:ext>
            </a:extLst>
          </p:cNvPr>
          <p:cNvSpPr/>
          <p:nvPr/>
        </p:nvSpPr>
        <p:spPr>
          <a:xfrm>
            <a:off x="738268" y="3596230"/>
            <a:ext cx="2247948" cy="84645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Phase correction</a:t>
            </a:r>
            <a:r>
              <a:rPr lang="de-AT" sz="2800" baseline="30000" dirty="0">
                <a:solidFill>
                  <a:schemeClr val="tx1"/>
                </a:solidFill>
              </a:rPr>
              <a:t>[2,3]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87A211DB-72A5-40C1-8AE8-2B36056361A2}"/>
              </a:ext>
            </a:extLst>
          </p:cNvPr>
          <p:cNvSpPr txBox="1">
            <a:spLocks/>
          </p:cNvSpPr>
          <p:nvPr/>
        </p:nvSpPr>
        <p:spPr>
          <a:xfrm>
            <a:off x="990600" y="204603"/>
            <a:ext cx="10515600" cy="85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71C6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chemeClr val="tx1"/>
                </a:solidFill>
              </a:rPr>
              <a:t>Phase correction</a:t>
            </a:r>
            <a:r>
              <a:rPr lang="de-DE" baseline="30000" dirty="0">
                <a:solidFill>
                  <a:schemeClr val="tx1"/>
                </a:solidFill>
              </a:rPr>
              <a:t>[1,2]</a:t>
            </a:r>
            <a:endParaRPr lang="en-US" baseline="30000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31">
            <a:extLst>
              <a:ext uri="{FF2B5EF4-FFF2-40B4-BE49-F238E27FC236}">
                <a16:creationId xmlns:a16="http://schemas.microsoft.com/office/drawing/2014/main" id="{C00790EE-6623-48D7-98A1-A5C9E0A6D1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13266" y="4007223"/>
            <a:ext cx="914400" cy="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31">
            <a:extLst>
              <a:ext uri="{FF2B5EF4-FFF2-40B4-BE49-F238E27FC236}">
                <a16:creationId xmlns:a16="http://schemas.microsoft.com/office/drawing/2014/main" id="{1A127825-6F0C-4F92-842E-F4A12827A8F8}"/>
              </a:ext>
            </a:extLst>
          </p:cNvPr>
          <p:cNvCxnSpPr>
            <a:cxnSpLocks/>
            <a:stCxn id="71" idx="0"/>
            <a:endCxn id="13" idx="1"/>
          </p:cNvCxnSpPr>
          <p:nvPr/>
        </p:nvCxnSpPr>
        <p:spPr>
          <a:xfrm rot="5400000" flipH="1" flipV="1">
            <a:off x="2974313" y="1354881"/>
            <a:ext cx="1129279" cy="335342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D2A84DA-8054-4AF4-B161-2CFC39CF70B8}"/>
              </a:ext>
            </a:extLst>
          </p:cNvPr>
          <p:cNvSpPr/>
          <p:nvPr/>
        </p:nvSpPr>
        <p:spPr>
          <a:xfrm>
            <a:off x="685800" y="941329"/>
            <a:ext cx="10767921" cy="52246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aseline="30000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DEFE9F9-DF26-4C38-B1B5-7C7F0BB2E5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64528" r="1571" b="6759"/>
          <a:stretch/>
        </p:blipFill>
        <p:spPr>
          <a:xfrm>
            <a:off x="3693821" y="4408244"/>
            <a:ext cx="5051816" cy="13611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D4A277F-5F18-4EFE-91E3-024217BB5A17}"/>
              </a:ext>
            </a:extLst>
          </p:cNvPr>
          <p:cNvSpPr txBox="1"/>
          <p:nvPr/>
        </p:nvSpPr>
        <p:spPr>
          <a:xfrm>
            <a:off x="8875126" y="3629464"/>
            <a:ext cx="24292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Couplings:</a:t>
            </a:r>
          </a:p>
          <a:p>
            <a:r>
              <a:rPr lang="de-DE" sz="2800" dirty="0"/>
              <a:t>quantum chemistry output</a:t>
            </a:r>
            <a:endParaRPr lang="en-US" sz="28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7DFB3F-4DF4-4DB5-80C0-369C58F1A32B}"/>
              </a:ext>
            </a:extLst>
          </p:cNvPr>
          <p:cNvCxnSpPr/>
          <p:nvPr/>
        </p:nvCxnSpPr>
        <p:spPr>
          <a:xfrm flipH="1">
            <a:off x="6406025" y="4444376"/>
            <a:ext cx="25004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0BC10A6-5942-431C-92EE-EBA5511064D3}"/>
              </a:ext>
            </a:extLst>
          </p:cNvPr>
          <p:cNvSpPr txBox="1"/>
          <p:nvPr/>
        </p:nvSpPr>
        <p:spPr>
          <a:xfrm>
            <a:off x="7278266" y="2738102"/>
            <a:ext cx="1229872" cy="373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dirty="0">
                <a:solidFill>
                  <a:srgbClr val="000099"/>
                </a:solidFill>
              </a:rPr>
              <a:t>Potential 2</a:t>
            </a:r>
            <a:endParaRPr lang="en-US" sz="1350" dirty="0">
              <a:solidFill>
                <a:srgbClr val="000099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3551C0B-80BD-4415-B47D-82A9E47A0A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20612" r="1804" b="38126"/>
          <a:stretch/>
        </p:blipFill>
        <p:spPr>
          <a:xfrm>
            <a:off x="3705156" y="1311728"/>
            <a:ext cx="5011379" cy="1812176"/>
          </a:xfrm>
          <a:prstGeom prst="rect">
            <a:avLst/>
          </a:prstGeom>
          <a:ln>
            <a:noFill/>
          </a:ln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C02EA1-1F45-40F6-8E98-DCCC002A011D}"/>
              </a:ext>
            </a:extLst>
          </p:cNvPr>
          <p:cNvCxnSpPr>
            <a:cxnSpLocks/>
          </p:cNvCxnSpPr>
          <p:nvPr/>
        </p:nvCxnSpPr>
        <p:spPr>
          <a:xfrm>
            <a:off x="3700810" y="1230969"/>
            <a:ext cx="0" cy="42438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41832B-0389-4317-8016-ABB9A022F058}"/>
              </a:ext>
            </a:extLst>
          </p:cNvPr>
          <p:cNvSpPr txBox="1"/>
          <p:nvPr/>
        </p:nvSpPr>
        <p:spPr>
          <a:xfrm>
            <a:off x="7144102" y="2251295"/>
            <a:ext cx="1307729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800000"/>
                </a:solidFill>
              </a:rPr>
              <a:t>Potential 1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5790A06-A007-4CCC-BC11-B9CADE761953}"/>
              </a:ext>
            </a:extLst>
          </p:cNvPr>
          <p:cNvCxnSpPr>
            <a:cxnSpLocks/>
          </p:cNvCxnSpPr>
          <p:nvPr/>
        </p:nvCxnSpPr>
        <p:spPr>
          <a:xfrm flipV="1">
            <a:off x="3707929" y="2867328"/>
            <a:ext cx="8498" cy="257647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4E4DD6B-76DB-403F-9248-848CA6757E4F}"/>
              </a:ext>
            </a:extLst>
          </p:cNvPr>
          <p:cNvCxnSpPr>
            <a:cxnSpLocks/>
          </p:cNvCxnSpPr>
          <p:nvPr/>
        </p:nvCxnSpPr>
        <p:spPr>
          <a:xfrm flipH="1">
            <a:off x="3704205" y="1212560"/>
            <a:ext cx="49879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9DE577-BE8D-444E-AF8D-2D3294E1F54C}"/>
              </a:ext>
            </a:extLst>
          </p:cNvPr>
          <p:cNvSpPr txBox="1"/>
          <p:nvPr/>
        </p:nvSpPr>
        <p:spPr>
          <a:xfrm>
            <a:off x="7145566" y="1584385"/>
            <a:ext cx="1557402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Potential 2</a:t>
            </a:r>
            <a:endParaRPr lang="en-US" sz="200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84F6A9A-9E04-42A6-A755-078F4BE0783E}"/>
              </a:ext>
            </a:extLst>
          </p:cNvPr>
          <p:cNvCxnSpPr>
            <a:cxnSpLocks/>
          </p:cNvCxnSpPr>
          <p:nvPr/>
        </p:nvCxnSpPr>
        <p:spPr>
          <a:xfrm flipH="1">
            <a:off x="3708281" y="2852640"/>
            <a:ext cx="49879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AA70EC4-38E7-454E-B44B-BF28F5C87DD4}"/>
              </a:ext>
            </a:extLst>
          </p:cNvPr>
          <p:cNvCxnSpPr>
            <a:cxnSpLocks/>
          </p:cNvCxnSpPr>
          <p:nvPr/>
        </p:nvCxnSpPr>
        <p:spPr>
          <a:xfrm>
            <a:off x="8672375" y="1212560"/>
            <a:ext cx="26854" cy="42842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6A91A64-0678-4352-A87E-E47D1F008C81}"/>
              </a:ext>
            </a:extLst>
          </p:cNvPr>
          <p:cNvSpPr txBox="1"/>
          <p:nvPr/>
        </p:nvSpPr>
        <p:spPr>
          <a:xfrm>
            <a:off x="3643266" y="5540405"/>
            <a:ext cx="5102360" cy="4977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Reaction coordinate</a:t>
            </a:r>
          </a:p>
        </p:txBody>
      </p:sp>
      <p:pic>
        <p:nvPicPr>
          <p:cNvPr id="88" name="Grafik 5">
            <a:extLst>
              <a:ext uri="{FF2B5EF4-FFF2-40B4-BE49-F238E27FC236}">
                <a16:creationId xmlns:a16="http://schemas.microsoft.com/office/drawing/2014/main" id="{6173806C-160B-4F46-AA4E-2FF99D2452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23" y="2182502"/>
            <a:ext cx="5012946" cy="372359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23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3A450E8-EC5A-4BB0-BBEB-ADC8079EAB82}"/>
              </a:ext>
            </a:extLst>
          </p:cNvPr>
          <p:cNvGrpSpPr/>
          <p:nvPr/>
        </p:nvGrpSpPr>
        <p:grpSpPr>
          <a:xfrm>
            <a:off x="6843858" y="3381074"/>
            <a:ext cx="4827814" cy="1993001"/>
            <a:chOff x="4856431" y="3063568"/>
            <a:chExt cx="4827814" cy="19930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BBC9177-1050-4B8A-BC60-06A11066A031}"/>
                </a:ext>
              </a:extLst>
            </p:cNvPr>
            <p:cNvSpPr/>
            <p:nvPr/>
          </p:nvSpPr>
          <p:spPr>
            <a:xfrm>
              <a:off x="5551708" y="3063568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10A13C7-9EEF-4E99-8B74-948F16DADEAC}"/>
                </a:ext>
              </a:extLst>
            </p:cNvPr>
            <p:cNvGrpSpPr/>
            <p:nvPr/>
          </p:nvGrpSpPr>
          <p:grpSpPr>
            <a:xfrm>
              <a:off x="5416439" y="3193549"/>
              <a:ext cx="3306676" cy="1732633"/>
              <a:chOff x="6421988" y="3708911"/>
              <a:chExt cx="5657166" cy="2757877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522D58E-B0DD-46C6-BD50-229B283C0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F99A211C-95CD-4472-B5F7-9B885BE999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2F4A852-5C9C-403F-BD50-5EF099C400AF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6EF8B3C-2389-4BA6-AFB7-7B1D082E8C76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3A79444-BFAF-4F1E-8E7F-C54D2D9E9366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F29CA9-8E7B-4C06-A5C6-EB43D752DBC3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804B35B-6D05-4B57-B709-DB8AC43C625F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78BCA-2DC2-490D-B60F-0F51E59015CF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8076FF-C2A9-41A6-ABCB-342353D6BAE3}"/>
              </a:ext>
            </a:extLst>
          </p:cNvPr>
          <p:cNvGrpSpPr/>
          <p:nvPr/>
        </p:nvGrpSpPr>
        <p:grpSpPr>
          <a:xfrm>
            <a:off x="7104333" y="3227921"/>
            <a:ext cx="4827814" cy="2087930"/>
            <a:chOff x="4856431" y="3193549"/>
            <a:chExt cx="4827814" cy="208793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B908EDC-D683-45E0-B00B-83FEB266711F}"/>
                </a:ext>
              </a:extLst>
            </p:cNvPr>
            <p:cNvSpPr/>
            <p:nvPr/>
          </p:nvSpPr>
          <p:spPr>
            <a:xfrm>
              <a:off x="5472791" y="3193549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B503768-0F6B-4836-B6EA-41DE9F8F8A45}"/>
                </a:ext>
              </a:extLst>
            </p:cNvPr>
            <p:cNvGrpSpPr/>
            <p:nvPr/>
          </p:nvGrpSpPr>
          <p:grpSpPr>
            <a:xfrm>
              <a:off x="5416439" y="3193549"/>
              <a:ext cx="3374192" cy="2087930"/>
              <a:chOff x="6421988" y="3708911"/>
              <a:chExt cx="5772675" cy="3323413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D69E8F2-F139-4D49-8FB5-E387B94BC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107BAAB-767D-45F3-9145-55031CDB44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F694D4-F668-4E11-999C-4B9179777D4E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1C4EA9D-2679-483A-A355-2FDE51CE23CC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6F2EE8-3621-4689-AE72-07D6EC78D53F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DF8770-D86D-47ED-A364-A4D5F4A16407}"/>
                  </a:ext>
                </a:extLst>
              </p:cNvPr>
              <p:cNvSpPr txBox="1"/>
              <p:nvPr/>
            </p:nvSpPr>
            <p:spPr>
              <a:xfrm>
                <a:off x="10658331" y="6101522"/>
                <a:ext cx="1536332" cy="930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/>
                  <a:t>Time</a:t>
                </a:r>
                <a:r>
                  <a:rPr lang="de-AT" sz="3200" dirty="0"/>
                  <a:t> </a:t>
                </a:r>
                <a:endParaRPr lang="en-US" sz="32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0748D72-164D-49C4-9627-E2F301E77751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7C8CA44-3648-442B-8541-8D8090B0D923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24DB3F-02EA-4E2B-AD2E-10EBFA222D3B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0F4CBDF-69F9-4F2D-836E-95DBB10CCEC8}"/>
              </a:ext>
            </a:extLst>
          </p:cNvPr>
          <p:cNvSpPr/>
          <p:nvPr/>
        </p:nvSpPr>
        <p:spPr>
          <a:xfrm>
            <a:off x="199010" y="6252013"/>
            <a:ext cx="960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b="1" dirty="0"/>
              <a:t>[1] J. Westermayr</a:t>
            </a:r>
            <a:r>
              <a:rPr lang="de-AT" sz="1400" dirty="0"/>
              <a:t>, et al. </a:t>
            </a:r>
            <a:r>
              <a:rPr lang="de-DE" altLang="de-DE" sz="1400" i="1" dirty="0"/>
              <a:t>Chem. Sci.</a:t>
            </a:r>
            <a:r>
              <a:rPr lang="de-DE" altLang="de-DE" sz="1400" dirty="0"/>
              <a:t>,10, 8100-8107 (2019).</a:t>
            </a:r>
          </a:p>
          <a:p>
            <a:r>
              <a:rPr lang="de-DE" sz="1400" b="1" dirty="0">
                <a:highlight>
                  <a:srgbClr val="FFFFFF"/>
                </a:highlight>
              </a:rPr>
              <a:t>[3] A. V. Akimov, </a:t>
            </a:r>
            <a:r>
              <a:rPr lang="de-DE" sz="1400" i="1" dirty="0">
                <a:highlight>
                  <a:srgbClr val="FFFFFF"/>
                </a:highlight>
              </a:rPr>
              <a:t>J</a:t>
            </a:r>
            <a:r>
              <a:rPr lang="de-DE" sz="1400" dirty="0">
                <a:highlight>
                  <a:srgbClr val="FFFFFF"/>
                </a:highlight>
              </a:rPr>
              <a:t>. Phys. Chem. Lett., </a:t>
            </a:r>
            <a:r>
              <a:rPr lang="de-DE" sz="1400" b="1" dirty="0">
                <a:highlight>
                  <a:srgbClr val="FFFFFF"/>
                </a:highlight>
              </a:rPr>
              <a:t>9</a:t>
            </a:r>
            <a:r>
              <a:rPr lang="de-DE" sz="1400" dirty="0">
                <a:highlight>
                  <a:srgbClr val="FFFFFF"/>
                </a:highlight>
              </a:rPr>
              <a:t>(20), 6096.6102 (2018).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34CEE7-9D1D-460D-B88E-1F2D767985A4}"/>
              </a:ext>
            </a:extLst>
          </p:cNvPr>
          <p:cNvSpPr/>
          <p:nvPr/>
        </p:nvSpPr>
        <p:spPr>
          <a:xfrm>
            <a:off x="5172118" y="1044800"/>
            <a:ext cx="1888671" cy="6269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Initial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CC4408F-06D3-481C-BF8F-8A5461D7B2F1}"/>
                  </a:ext>
                </a:extLst>
              </p:cNvPr>
              <p:cNvSpPr/>
              <p:nvPr/>
            </p:nvSpPr>
            <p:spPr>
              <a:xfrm>
                <a:off x="5215662" y="2094881"/>
                <a:ext cx="1888671" cy="74413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AT" sz="2800" dirty="0">
                    <a:solidFill>
                      <a:schemeClr val="tx1"/>
                    </a:solidFill>
                  </a:rPr>
                  <a:t>Train </a:t>
                </a:r>
                <a14:m>
                  <m:oMath xmlns:m="http://schemas.openxmlformats.org/officeDocument/2006/math">
                    <m:r>
                      <a:rPr lang="de-AT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AT" sz="2800" dirty="0">
                    <a:solidFill>
                      <a:schemeClr val="tx1"/>
                    </a:solidFill>
                  </a:rPr>
                  <a:t>2 ML models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CC4408F-06D3-481C-BF8F-8A5461D7B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662" y="2094881"/>
                <a:ext cx="1888671" cy="744139"/>
              </a:xfrm>
              <a:prstGeom prst="roundRect">
                <a:avLst/>
              </a:prstGeom>
              <a:blipFill>
                <a:blip r:embed="rId2"/>
                <a:stretch>
                  <a:fillRect l="-2540" t="-17969" r="-2540" b="-32813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74F911-8E7B-41DD-9BE5-5FC3E8E49117}"/>
              </a:ext>
            </a:extLst>
          </p:cNvPr>
          <p:cNvSpPr txBox="1"/>
          <p:nvPr/>
        </p:nvSpPr>
        <p:spPr>
          <a:xfrm>
            <a:off x="7988189" y="2270331"/>
            <a:ext cx="464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/>
              <a:t>Molecular</a:t>
            </a:r>
            <a:r>
              <a:rPr lang="de-AT" sz="2800" dirty="0"/>
              <a:t> </a:t>
            </a:r>
          </a:p>
          <a:p>
            <a:pPr algn="ctr"/>
            <a:r>
              <a:rPr lang="de-AT" sz="2800" dirty="0" err="1"/>
              <a:t>dynamics</a:t>
            </a:r>
            <a:endParaRPr lang="de-AT" sz="28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E6C6405-7317-4BC4-A61F-6C004E34F141}"/>
              </a:ext>
            </a:extLst>
          </p:cNvPr>
          <p:cNvSpPr/>
          <p:nvPr/>
        </p:nvSpPr>
        <p:spPr>
          <a:xfrm>
            <a:off x="3942806" y="3556279"/>
            <a:ext cx="2123262" cy="84645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Reference calculations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2BD26-F054-4B2F-96DA-4CEFC7F7C472}"/>
              </a:ext>
            </a:extLst>
          </p:cNvPr>
          <p:cNvGrpSpPr/>
          <p:nvPr/>
        </p:nvGrpSpPr>
        <p:grpSpPr>
          <a:xfrm>
            <a:off x="7294833" y="3097293"/>
            <a:ext cx="4827814" cy="2087930"/>
            <a:chOff x="4856431" y="3193549"/>
            <a:chExt cx="4827814" cy="20879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47C2D2B-3CFC-46C6-B986-7CB3744FD4EF}"/>
                </a:ext>
              </a:extLst>
            </p:cNvPr>
            <p:cNvSpPr/>
            <p:nvPr/>
          </p:nvSpPr>
          <p:spPr>
            <a:xfrm>
              <a:off x="5472791" y="3193549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A197C0-436A-4A2B-8373-68D3011441B8}"/>
                </a:ext>
              </a:extLst>
            </p:cNvPr>
            <p:cNvGrpSpPr/>
            <p:nvPr/>
          </p:nvGrpSpPr>
          <p:grpSpPr>
            <a:xfrm>
              <a:off x="5416439" y="3193549"/>
              <a:ext cx="3374192" cy="2087930"/>
              <a:chOff x="6421988" y="3708911"/>
              <a:chExt cx="5772675" cy="3323413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394A0D3-58EC-440C-BA2A-90C9EFA03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6D7AEC6-9881-43E0-B91A-9CCCAE233E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9752F58-9198-484F-8B26-4D63667929A7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FF2F08-5A07-46A0-8661-29D6049F3FCE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15969-58D8-4FD1-A9E4-EE476B72F25D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F8F26F-5246-4BA9-95D9-B4ACED7DE838}"/>
                  </a:ext>
                </a:extLst>
              </p:cNvPr>
              <p:cNvSpPr txBox="1"/>
              <p:nvPr/>
            </p:nvSpPr>
            <p:spPr>
              <a:xfrm>
                <a:off x="10658331" y="6101522"/>
                <a:ext cx="1536332" cy="930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/>
                  <a:t>Time</a:t>
                </a:r>
                <a:r>
                  <a:rPr lang="de-AT" sz="3200" dirty="0"/>
                  <a:t> </a:t>
                </a:r>
                <a:endParaRPr lang="en-US" sz="3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6F466A-7F9D-4038-B2A5-E528401D4EB5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494268C-3508-40CE-B999-2763F7F21CD6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91F8E4-ADDF-45F0-9EC3-EFE71329DF11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793FF63-419F-4A25-999C-34C1ECC2863E}"/>
              </a:ext>
            </a:extLst>
          </p:cNvPr>
          <p:cNvSpPr/>
          <p:nvPr/>
        </p:nvSpPr>
        <p:spPr>
          <a:xfrm>
            <a:off x="5279181" y="5667346"/>
            <a:ext cx="3929742" cy="4986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 err="1">
                <a:solidFill>
                  <a:schemeClr val="tx1"/>
                </a:solidFill>
              </a:rPr>
              <a:t>Converged</a:t>
            </a:r>
            <a:r>
              <a:rPr lang="de-AT" sz="2800" dirty="0">
                <a:solidFill>
                  <a:schemeClr val="tx1"/>
                </a:solidFill>
              </a:rPr>
              <a:t> ML </a:t>
            </a:r>
            <a:r>
              <a:rPr lang="de-AT" sz="2800" dirty="0" err="1">
                <a:solidFill>
                  <a:schemeClr val="tx1"/>
                </a:solidFill>
              </a:rPr>
              <a:t>potentials</a:t>
            </a:r>
            <a:endParaRPr lang="de-AT" sz="28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6C28B-46F1-4041-B832-767A9A5290E1}"/>
              </a:ext>
            </a:extLst>
          </p:cNvPr>
          <p:cNvCxnSpPr>
            <a:cxnSpLocks/>
          </p:cNvCxnSpPr>
          <p:nvPr/>
        </p:nvCxnSpPr>
        <p:spPr>
          <a:xfrm>
            <a:off x="6159997" y="1671747"/>
            <a:ext cx="0" cy="3902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CCF1F9-54A6-48BD-B1BC-2DF67EFAA073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104333" y="2466951"/>
            <a:ext cx="2471056" cy="63034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F3B69E-F468-4202-82C7-55525C6A3E0D}"/>
              </a:ext>
            </a:extLst>
          </p:cNvPr>
          <p:cNvSpPr txBox="1"/>
          <p:nvPr/>
        </p:nvSpPr>
        <p:spPr>
          <a:xfrm>
            <a:off x="4704031" y="3539411"/>
            <a:ext cx="46482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AT" sz="2800" dirty="0">
                <a:solidFill>
                  <a:schemeClr val="accent1"/>
                </a:solidFill>
              </a:rPr>
              <a:t>Yes</a:t>
            </a:r>
          </a:p>
        </p:txBody>
      </p:sp>
      <p:cxnSp>
        <p:nvCxnSpPr>
          <p:cNvPr id="52" name="Straight Arrow Connector 31">
            <a:extLst>
              <a:ext uri="{FF2B5EF4-FFF2-40B4-BE49-F238E27FC236}">
                <a16:creationId xmlns:a16="http://schemas.microsoft.com/office/drawing/2014/main" id="{4C77C7E5-5C85-4D57-B44D-22006B64F0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31372" y="4094721"/>
            <a:ext cx="1770869" cy="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1">
            <a:extLst>
              <a:ext uri="{FF2B5EF4-FFF2-40B4-BE49-F238E27FC236}">
                <a16:creationId xmlns:a16="http://schemas.microsoft.com/office/drawing/2014/main" id="{15FD8B5A-5721-4999-BC75-47FABCCB5827}"/>
              </a:ext>
            </a:extLst>
          </p:cNvPr>
          <p:cNvCxnSpPr>
            <a:cxnSpLocks/>
            <a:endCxn id="29" idx="3"/>
          </p:cNvCxnSpPr>
          <p:nvPr/>
        </p:nvCxnSpPr>
        <p:spPr>
          <a:xfrm rot="5400000">
            <a:off x="9046372" y="5387652"/>
            <a:ext cx="691570" cy="366467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D9EA0C6-D123-4AF7-9FBA-B2FD1739CEB1}"/>
              </a:ext>
            </a:extLst>
          </p:cNvPr>
          <p:cNvSpPr txBox="1"/>
          <p:nvPr/>
        </p:nvSpPr>
        <p:spPr>
          <a:xfrm>
            <a:off x="9673183" y="5487980"/>
            <a:ext cx="886356" cy="52322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chemeClr val="accent2"/>
                </a:solidFill>
              </a:rPr>
              <a:t>No</a:t>
            </a:r>
            <a:endParaRPr lang="de-AT" sz="2800" dirty="0">
              <a:solidFill>
                <a:schemeClr val="accent2"/>
              </a:solidFill>
            </a:endParaRPr>
          </a:p>
        </p:txBody>
      </p:sp>
      <p:cxnSp>
        <p:nvCxnSpPr>
          <p:cNvPr id="69" name="Straight Arrow Connector 31">
            <a:extLst>
              <a:ext uri="{FF2B5EF4-FFF2-40B4-BE49-F238E27FC236}">
                <a16:creationId xmlns:a16="http://schemas.microsoft.com/office/drawing/2014/main" id="{6A2B28CF-4364-48BE-A475-438DC7B5AA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22418" y="4205551"/>
            <a:ext cx="1563912" cy="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31">
            <a:extLst>
              <a:ext uri="{FF2B5EF4-FFF2-40B4-BE49-F238E27FC236}">
                <a16:creationId xmlns:a16="http://schemas.microsoft.com/office/drawing/2014/main" id="{1982BB6D-3E93-416B-8900-3D19AB72EC85}"/>
              </a:ext>
            </a:extLst>
          </p:cNvPr>
          <p:cNvCxnSpPr>
            <a:cxnSpLocks/>
          </p:cNvCxnSpPr>
          <p:nvPr/>
        </p:nvCxnSpPr>
        <p:spPr>
          <a:xfrm rot="10800000">
            <a:off x="6100432" y="4293050"/>
            <a:ext cx="1507831" cy="682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FBFA60D-1715-4DF8-A90E-A4D09363FC4C}"/>
              </a:ext>
            </a:extLst>
          </p:cNvPr>
          <p:cNvSpPr/>
          <p:nvPr/>
        </p:nvSpPr>
        <p:spPr>
          <a:xfrm>
            <a:off x="738268" y="3596230"/>
            <a:ext cx="2247948" cy="84645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Phase correction</a:t>
            </a:r>
            <a:r>
              <a:rPr lang="de-AT" sz="2800" baseline="30000" dirty="0">
                <a:solidFill>
                  <a:schemeClr val="tx1"/>
                </a:solidFill>
              </a:rPr>
              <a:t>[2,3]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87A211DB-72A5-40C1-8AE8-2B36056361A2}"/>
              </a:ext>
            </a:extLst>
          </p:cNvPr>
          <p:cNvSpPr txBox="1">
            <a:spLocks/>
          </p:cNvSpPr>
          <p:nvPr/>
        </p:nvSpPr>
        <p:spPr>
          <a:xfrm>
            <a:off x="990600" y="204603"/>
            <a:ext cx="10515600" cy="85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71C6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chemeClr val="tx1"/>
                </a:solidFill>
              </a:rPr>
              <a:t>Phase </a:t>
            </a:r>
            <a:r>
              <a:rPr lang="de-DE" dirty="0" err="1">
                <a:solidFill>
                  <a:schemeClr val="tx1"/>
                </a:solidFill>
              </a:rPr>
              <a:t>correction</a:t>
            </a:r>
            <a:r>
              <a:rPr lang="de-DE" baseline="30000" dirty="0">
                <a:solidFill>
                  <a:schemeClr val="tx1"/>
                </a:solidFill>
              </a:rPr>
              <a:t>[1,2]</a:t>
            </a:r>
            <a:endParaRPr lang="en-US" baseline="30000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31">
            <a:extLst>
              <a:ext uri="{FF2B5EF4-FFF2-40B4-BE49-F238E27FC236}">
                <a16:creationId xmlns:a16="http://schemas.microsoft.com/office/drawing/2014/main" id="{C00790EE-6623-48D7-98A1-A5C9E0A6D1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13266" y="4007223"/>
            <a:ext cx="914400" cy="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31">
            <a:extLst>
              <a:ext uri="{FF2B5EF4-FFF2-40B4-BE49-F238E27FC236}">
                <a16:creationId xmlns:a16="http://schemas.microsoft.com/office/drawing/2014/main" id="{1A127825-6F0C-4F92-842E-F4A12827A8F8}"/>
              </a:ext>
            </a:extLst>
          </p:cNvPr>
          <p:cNvCxnSpPr>
            <a:cxnSpLocks/>
            <a:stCxn id="71" idx="0"/>
            <a:endCxn id="13" idx="1"/>
          </p:cNvCxnSpPr>
          <p:nvPr/>
        </p:nvCxnSpPr>
        <p:spPr>
          <a:xfrm rot="5400000" flipH="1" flipV="1">
            <a:off x="2974313" y="1354881"/>
            <a:ext cx="1129279" cy="335342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D2A84DA-8054-4AF4-B161-2CFC39CF70B8}"/>
              </a:ext>
            </a:extLst>
          </p:cNvPr>
          <p:cNvSpPr/>
          <p:nvPr/>
        </p:nvSpPr>
        <p:spPr>
          <a:xfrm>
            <a:off x="685800" y="941329"/>
            <a:ext cx="10767921" cy="52246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aseline="30000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DEFE9F9-DF26-4C38-B1B5-7C7F0BB2E5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64528" r="1571" b="6759"/>
          <a:stretch/>
        </p:blipFill>
        <p:spPr>
          <a:xfrm>
            <a:off x="3693821" y="4408244"/>
            <a:ext cx="5051816" cy="13611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D4A277F-5F18-4EFE-91E3-024217BB5A17}"/>
              </a:ext>
            </a:extLst>
          </p:cNvPr>
          <p:cNvSpPr txBox="1"/>
          <p:nvPr/>
        </p:nvSpPr>
        <p:spPr>
          <a:xfrm>
            <a:off x="8875126" y="3629464"/>
            <a:ext cx="24292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Couplings:</a:t>
            </a:r>
          </a:p>
          <a:p>
            <a:r>
              <a:rPr lang="de-DE" sz="2800" dirty="0"/>
              <a:t>quantum chemistry output</a:t>
            </a:r>
            <a:endParaRPr lang="en-US" sz="28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7DFB3F-4DF4-4DB5-80C0-369C58F1A32B}"/>
              </a:ext>
            </a:extLst>
          </p:cNvPr>
          <p:cNvCxnSpPr/>
          <p:nvPr/>
        </p:nvCxnSpPr>
        <p:spPr>
          <a:xfrm flipH="1">
            <a:off x="6406025" y="4444376"/>
            <a:ext cx="25004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0BC10A6-5942-431C-92EE-EBA5511064D3}"/>
              </a:ext>
            </a:extLst>
          </p:cNvPr>
          <p:cNvSpPr txBox="1"/>
          <p:nvPr/>
        </p:nvSpPr>
        <p:spPr>
          <a:xfrm>
            <a:off x="7278266" y="2738102"/>
            <a:ext cx="1229872" cy="373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dirty="0">
                <a:solidFill>
                  <a:srgbClr val="000099"/>
                </a:solidFill>
              </a:rPr>
              <a:t>Potential 2</a:t>
            </a:r>
            <a:endParaRPr lang="en-US" sz="1350" dirty="0">
              <a:solidFill>
                <a:srgbClr val="000099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3551C0B-80BD-4415-B47D-82A9E47A0A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20612" r="1804" b="38126"/>
          <a:stretch/>
        </p:blipFill>
        <p:spPr>
          <a:xfrm>
            <a:off x="3705156" y="1311728"/>
            <a:ext cx="5011379" cy="1812176"/>
          </a:xfrm>
          <a:prstGeom prst="rect">
            <a:avLst/>
          </a:prstGeom>
          <a:ln>
            <a:noFill/>
          </a:ln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C02EA1-1F45-40F6-8E98-DCCC002A011D}"/>
              </a:ext>
            </a:extLst>
          </p:cNvPr>
          <p:cNvCxnSpPr>
            <a:cxnSpLocks/>
          </p:cNvCxnSpPr>
          <p:nvPr/>
        </p:nvCxnSpPr>
        <p:spPr>
          <a:xfrm>
            <a:off x="3700810" y="1230969"/>
            <a:ext cx="0" cy="42438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41832B-0389-4317-8016-ABB9A022F058}"/>
              </a:ext>
            </a:extLst>
          </p:cNvPr>
          <p:cNvSpPr txBox="1"/>
          <p:nvPr/>
        </p:nvSpPr>
        <p:spPr>
          <a:xfrm>
            <a:off x="7144102" y="2251295"/>
            <a:ext cx="1307729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800000"/>
                </a:solidFill>
              </a:rPr>
              <a:t>Potential 1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5790A06-A007-4CCC-BC11-B9CADE761953}"/>
              </a:ext>
            </a:extLst>
          </p:cNvPr>
          <p:cNvCxnSpPr>
            <a:cxnSpLocks/>
          </p:cNvCxnSpPr>
          <p:nvPr/>
        </p:nvCxnSpPr>
        <p:spPr>
          <a:xfrm flipV="1">
            <a:off x="3707929" y="2867328"/>
            <a:ext cx="8498" cy="257647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4E4DD6B-76DB-403F-9248-848CA6757E4F}"/>
              </a:ext>
            </a:extLst>
          </p:cNvPr>
          <p:cNvCxnSpPr>
            <a:cxnSpLocks/>
          </p:cNvCxnSpPr>
          <p:nvPr/>
        </p:nvCxnSpPr>
        <p:spPr>
          <a:xfrm flipH="1">
            <a:off x="3704205" y="1212560"/>
            <a:ext cx="49879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9DE577-BE8D-444E-AF8D-2D3294E1F54C}"/>
              </a:ext>
            </a:extLst>
          </p:cNvPr>
          <p:cNvSpPr txBox="1"/>
          <p:nvPr/>
        </p:nvSpPr>
        <p:spPr>
          <a:xfrm>
            <a:off x="7145566" y="1584385"/>
            <a:ext cx="1557402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Potential 2</a:t>
            </a:r>
            <a:endParaRPr lang="en-US" sz="200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84F6A9A-9E04-42A6-A755-078F4BE0783E}"/>
              </a:ext>
            </a:extLst>
          </p:cNvPr>
          <p:cNvCxnSpPr>
            <a:cxnSpLocks/>
          </p:cNvCxnSpPr>
          <p:nvPr/>
        </p:nvCxnSpPr>
        <p:spPr>
          <a:xfrm flipH="1">
            <a:off x="3708281" y="2852640"/>
            <a:ext cx="49879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AA70EC4-38E7-454E-B44B-BF28F5C87DD4}"/>
              </a:ext>
            </a:extLst>
          </p:cNvPr>
          <p:cNvCxnSpPr>
            <a:cxnSpLocks/>
          </p:cNvCxnSpPr>
          <p:nvPr/>
        </p:nvCxnSpPr>
        <p:spPr>
          <a:xfrm>
            <a:off x="8672375" y="1212560"/>
            <a:ext cx="26854" cy="42842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6A91A64-0678-4352-A87E-E47D1F008C81}"/>
              </a:ext>
            </a:extLst>
          </p:cNvPr>
          <p:cNvSpPr txBox="1"/>
          <p:nvPr/>
        </p:nvSpPr>
        <p:spPr>
          <a:xfrm>
            <a:off x="3643266" y="5540405"/>
            <a:ext cx="5102360" cy="4977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Reaction coordinate</a:t>
            </a:r>
          </a:p>
        </p:txBody>
      </p:sp>
      <p:pic>
        <p:nvPicPr>
          <p:cNvPr id="88" name="Grafik 5">
            <a:extLst>
              <a:ext uri="{FF2B5EF4-FFF2-40B4-BE49-F238E27FC236}">
                <a16:creationId xmlns:a16="http://schemas.microsoft.com/office/drawing/2014/main" id="{6173806C-160B-4F46-AA4E-2FF99D2452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23" y="2182502"/>
            <a:ext cx="5012946" cy="372359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A629D7B-B647-41F9-B674-7F36596F28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7" r="2398" b="12409"/>
          <a:stretch/>
        </p:blipFill>
        <p:spPr>
          <a:xfrm>
            <a:off x="3701423" y="3227921"/>
            <a:ext cx="5016414" cy="232256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22AC370-3265-478E-AF37-C6316EEA17AF}"/>
              </a:ext>
            </a:extLst>
          </p:cNvPr>
          <p:cNvSpPr txBox="1"/>
          <p:nvPr/>
        </p:nvSpPr>
        <p:spPr>
          <a:xfrm>
            <a:off x="728658" y="1657030"/>
            <a:ext cx="3306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</a:rPr>
              <a:t>Machine learning potentials: smooth functions!</a:t>
            </a:r>
          </a:p>
          <a:p>
            <a:r>
              <a:rPr lang="de-DE" sz="2800" dirty="0">
                <a:solidFill>
                  <a:schemeClr val="accent1"/>
                </a:solidFill>
              </a:rPr>
              <a:t>Solution: make couplings smooth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3A450E8-EC5A-4BB0-BBEB-ADC8079EAB82}"/>
              </a:ext>
            </a:extLst>
          </p:cNvPr>
          <p:cNvGrpSpPr/>
          <p:nvPr/>
        </p:nvGrpSpPr>
        <p:grpSpPr>
          <a:xfrm>
            <a:off x="6843858" y="3381074"/>
            <a:ext cx="4827814" cy="1993001"/>
            <a:chOff x="4856431" y="3063568"/>
            <a:chExt cx="4827814" cy="19930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BBC9177-1050-4B8A-BC60-06A11066A031}"/>
                </a:ext>
              </a:extLst>
            </p:cNvPr>
            <p:cNvSpPr/>
            <p:nvPr/>
          </p:nvSpPr>
          <p:spPr>
            <a:xfrm>
              <a:off x="5551708" y="3063568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10A13C7-9EEF-4E99-8B74-948F16DADEAC}"/>
                </a:ext>
              </a:extLst>
            </p:cNvPr>
            <p:cNvGrpSpPr/>
            <p:nvPr/>
          </p:nvGrpSpPr>
          <p:grpSpPr>
            <a:xfrm>
              <a:off x="5416439" y="3193549"/>
              <a:ext cx="3306676" cy="1732633"/>
              <a:chOff x="6421988" y="3708911"/>
              <a:chExt cx="5657166" cy="2757877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522D58E-B0DD-46C6-BD50-229B283C0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F99A211C-95CD-4472-B5F7-9B885BE999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2F4A852-5C9C-403F-BD50-5EF099C400AF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6EF8B3C-2389-4BA6-AFB7-7B1D082E8C76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3A79444-BFAF-4F1E-8E7F-C54D2D9E9366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F29CA9-8E7B-4C06-A5C6-EB43D752DBC3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804B35B-6D05-4B57-B709-DB8AC43C625F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78BCA-2DC2-490D-B60F-0F51E59015CF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8076FF-C2A9-41A6-ABCB-342353D6BAE3}"/>
              </a:ext>
            </a:extLst>
          </p:cNvPr>
          <p:cNvGrpSpPr/>
          <p:nvPr/>
        </p:nvGrpSpPr>
        <p:grpSpPr>
          <a:xfrm>
            <a:off x="7104333" y="3227921"/>
            <a:ext cx="4827814" cy="2087930"/>
            <a:chOff x="4856431" y="3193549"/>
            <a:chExt cx="4827814" cy="208793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B908EDC-D683-45E0-B00B-83FEB266711F}"/>
                </a:ext>
              </a:extLst>
            </p:cNvPr>
            <p:cNvSpPr/>
            <p:nvPr/>
          </p:nvSpPr>
          <p:spPr>
            <a:xfrm>
              <a:off x="5472791" y="3193549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B503768-0F6B-4836-B6EA-41DE9F8F8A45}"/>
                </a:ext>
              </a:extLst>
            </p:cNvPr>
            <p:cNvGrpSpPr/>
            <p:nvPr/>
          </p:nvGrpSpPr>
          <p:grpSpPr>
            <a:xfrm>
              <a:off x="5416439" y="3193549"/>
              <a:ext cx="3374192" cy="2087930"/>
              <a:chOff x="6421988" y="3708911"/>
              <a:chExt cx="5772675" cy="3323413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D69E8F2-F139-4D49-8FB5-E387B94BC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107BAAB-767D-45F3-9145-55031CDB44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F694D4-F668-4E11-999C-4B9179777D4E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1C4EA9D-2679-483A-A355-2FDE51CE23CC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6F2EE8-3621-4689-AE72-07D6EC78D53F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DF8770-D86D-47ED-A364-A4D5F4A16407}"/>
                  </a:ext>
                </a:extLst>
              </p:cNvPr>
              <p:cNvSpPr txBox="1"/>
              <p:nvPr/>
            </p:nvSpPr>
            <p:spPr>
              <a:xfrm>
                <a:off x="10658331" y="6101522"/>
                <a:ext cx="1536332" cy="930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/>
                  <a:t>Time</a:t>
                </a:r>
                <a:r>
                  <a:rPr lang="de-AT" sz="3200" dirty="0"/>
                  <a:t> </a:t>
                </a:r>
                <a:endParaRPr lang="en-US" sz="32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0748D72-164D-49C4-9627-E2F301E77751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7C8CA44-3648-442B-8541-8D8090B0D923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24DB3F-02EA-4E2B-AD2E-10EBFA222D3B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0F4CBDF-69F9-4F2D-836E-95DBB10CCEC8}"/>
              </a:ext>
            </a:extLst>
          </p:cNvPr>
          <p:cNvSpPr/>
          <p:nvPr/>
        </p:nvSpPr>
        <p:spPr>
          <a:xfrm>
            <a:off x="199010" y="6252013"/>
            <a:ext cx="960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b="1" dirty="0"/>
              <a:t>[1] J. Westermayr</a:t>
            </a:r>
            <a:r>
              <a:rPr lang="de-AT" sz="1400" dirty="0"/>
              <a:t>, et al. </a:t>
            </a:r>
            <a:r>
              <a:rPr lang="de-DE" altLang="de-DE" sz="1400" i="1" dirty="0"/>
              <a:t>Chem. Sci.</a:t>
            </a:r>
            <a:r>
              <a:rPr lang="de-DE" altLang="de-DE" sz="1400" dirty="0"/>
              <a:t>,10, 8100-8107 (2019).</a:t>
            </a:r>
          </a:p>
          <a:p>
            <a:r>
              <a:rPr lang="de-DE" sz="1400" b="1" dirty="0">
                <a:highlight>
                  <a:srgbClr val="FFFFFF"/>
                </a:highlight>
              </a:rPr>
              <a:t>[3] A. V. Akimov, </a:t>
            </a:r>
            <a:r>
              <a:rPr lang="de-DE" sz="1400" i="1" dirty="0">
                <a:highlight>
                  <a:srgbClr val="FFFFFF"/>
                </a:highlight>
              </a:rPr>
              <a:t>J</a:t>
            </a:r>
            <a:r>
              <a:rPr lang="de-DE" sz="1400" dirty="0">
                <a:highlight>
                  <a:srgbClr val="FFFFFF"/>
                </a:highlight>
              </a:rPr>
              <a:t>. Phys. Chem. Lett., </a:t>
            </a:r>
            <a:r>
              <a:rPr lang="de-DE" sz="1400" b="1" dirty="0">
                <a:highlight>
                  <a:srgbClr val="FFFFFF"/>
                </a:highlight>
              </a:rPr>
              <a:t>9</a:t>
            </a:r>
            <a:r>
              <a:rPr lang="de-DE" sz="1400" dirty="0">
                <a:highlight>
                  <a:srgbClr val="FFFFFF"/>
                </a:highlight>
              </a:rPr>
              <a:t>(20), 6096.6102 (2018).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34CEE7-9D1D-460D-B88E-1F2D767985A4}"/>
              </a:ext>
            </a:extLst>
          </p:cNvPr>
          <p:cNvSpPr/>
          <p:nvPr/>
        </p:nvSpPr>
        <p:spPr>
          <a:xfrm>
            <a:off x="5172118" y="1044800"/>
            <a:ext cx="1888671" cy="6269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Initial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CC4408F-06D3-481C-BF8F-8A5461D7B2F1}"/>
                  </a:ext>
                </a:extLst>
              </p:cNvPr>
              <p:cNvSpPr/>
              <p:nvPr/>
            </p:nvSpPr>
            <p:spPr>
              <a:xfrm>
                <a:off x="5215662" y="2094881"/>
                <a:ext cx="1888671" cy="74413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AT" sz="2800" dirty="0">
                    <a:solidFill>
                      <a:schemeClr val="tx1"/>
                    </a:solidFill>
                  </a:rPr>
                  <a:t>Train </a:t>
                </a:r>
                <a14:m>
                  <m:oMath xmlns:m="http://schemas.openxmlformats.org/officeDocument/2006/math">
                    <m:r>
                      <a:rPr lang="de-AT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AT" sz="2800" dirty="0">
                    <a:solidFill>
                      <a:schemeClr val="tx1"/>
                    </a:solidFill>
                  </a:rPr>
                  <a:t>2 ML models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CC4408F-06D3-481C-BF8F-8A5461D7B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662" y="2094881"/>
                <a:ext cx="1888671" cy="744139"/>
              </a:xfrm>
              <a:prstGeom prst="roundRect">
                <a:avLst/>
              </a:prstGeom>
              <a:blipFill>
                <a:blip r:embed="rId2"/>
                <a:stretch>
                  <a:fillRect l="-2540" t="-17969" r="-2540" b="-32813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74F911-8E7B-41DD-9BE5-5FC3E8E49117}"/>
              </a:ext>
            </a:extLst>
          </p:cNvPr>
          <p:cNvSpPr txBox="1"/>
          <p:nvPr/>
        </p:nvSpPr>
        <p:spPr>
          <a:xfrm>
            <a:off x="7988189" y="2270331"/>
            <a:ext cx="464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/>
              <a:t>Molecular</a:t>
            </a:r>
            <a:r>
              <a:rPr lang="de-AT" sz="2800" dirty="0"/>
              <a:t> </a:t>
            </a:r>
          </a:p>
          <a:p>
            <a:pPr algn="ctr"/>
            <a:r>
              <a:rPr lang="de-AT" sz="2800" dirty="0" err="1"/>
              <a:t>dynamics</a:t>
            </a:r>
            <a:endParaRPr lang="de-AT" sz="28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E6C6405-7317-4BC4-A61F-6C004E34F141}"/>
              </a:ext>
            </a:extLst>
          </p:cNvPr>
          <p:cNvSpPr/>
          <p:nvPr/>
        </p:nvSpPr>
        <p:spPr>
          <a:xfrm>
            <a:off x="3942806" y="3556279"/>
            <a:ext cx="2123262" cy="84645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Reference calculations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2BD26-F054-4B2F-96DA-4CEFC7F7C472}"/>
              </a:ext>
            </a:extLst>
          </p:cNvPr>
          <p:cNvGrpSpPr/>
          <p:nvPr/>
        </p:nvGrpSpPr>
        <p:grpSpPr>
          <a:xfrm>
            <a:off x="7294833" y="3097293"/>
            <a:ext cx="4827814" cy="2087930"/>
            <a:chOff x="4856431" y="3193549"/>
            <a:chExt cx="4827814" cy="20879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47C2D2B-3CFC-46C6-B986-7CB3744FD4EF}"/>
                </a:ext>
              </a:extLst>
            </p:cNvPr>
            <p:cNvSpPr/>
            <p:nvPr/>
          </p:nvSpPr>
          <p:spPr>
            <a:xfrm>
              <a:off x="5472791" y="3193549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A197C0-436A-4A2B-8373-68D3011441B8}"/>
                </a:ext>
              </a:extLst>
            </p:cNvPr>
            <p:cNvGrpSpPr/>
            <p:nvPr/>
          </p:nvGrpSpPr>
          <p:grpSpPr>
            <a:xfrm>
              <a:off x="5416439" y="3193549"/>
              <a:ext cx="3374192" cy="2087930"/>
              <a:chOff x="6421988" y="3708911"/>
              <a:chExt cx="5772675" cy="3323413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394A0D3-58EC-440C-BA2A-90C9EFA03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6D7AEC6-9881-43E0-B91A-9CCCAE233E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9752F58-9198-484F-8B26-4D63667929A7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FF2F08-5A07-46A0-8661-29D6049F3FCE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15969-58D8-4FD1-A9E4-EE476B72F25D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F8F26F-5246-4BA9-95D9-B4ACED7DE838}"/>
                  </a:ext>
                </a:extLst>
              </p:cNvPr>
              <p:cNvSpPr txBox="1"/>
              <p:nvPr/>
            </p:nvSpPr>
            <p:spPr>
              <a:xfrm>
                <a:off x="10658331" y="6101522"/>
                <a:ext cx="1536332" cy="930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/>
                  <a:t>Time</a:t>
                </a:r>
                <a:r>
                  <a:rPr lang="de-AT" sz="3200" dirty="0"/>
                  <a:t> </a:t>
                </a:r>
                <a:endParaRPr lang="en-US" sz="3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6F466A-7F9D-4038-B2A5-E528401D4EB5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494268C-3508-40CE-B999-2763F7F21CD6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91F8E4-ADDF-45F0-9EC3-EFE71329DF11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793FF63-419F-4A25-999C-34C1ECC2863E}"/>
              </a:ext>
            </a:extLst>
          </p:cNvPr>
          <p:cNvSpPr/>
          <p:nvPr/>
        </p:nvSpPr>
        <p:spPr>
          <a:xfrm>
            <a:off x="5279181" y="5667346"/>
            <a:ext cx="3929742" cy="4986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 err="1">
                <a:solidFill>
                  <a:schemeClr val="tx1"/>
                </a:solidFill>
              </a:rPr>
              <a:t>Converged</a:t>
            </a:r>
            <a:r>
              <a:rPr lang="de-AT" sz="2800" dirty="0">
                <a:solidFill>
                  <a:schemeClr val="tx1"/>
                </a:solidFill>
              </a:rPr>
              <a:t> ML </a:t>
            </a:r>
            <a:r>
              <a:rPr lang="de-AT" sz="2800" dirty="0" err="1">
                <a:solidFill>
                  <a:schemeClr val="tx1"/>
                </a:solidFill>
              </a:rPr>
              <a:t>potentials</a:t>
            </a:r>
            <a:endParaRPr lang="de-AT" sz="28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6C28B-46F1-4041-B832-767A9A5290E1}"/>
              </a:ext>
            </a:extLst>
          </p:cNvPr>
          <p:cNvCxnSpPr>
            <a:cxnSpLocks/>
          </p:cNvCxnSpPr>
          <p:nvPr/>
        </p:nvCxnSpPr>
        <p:spPr>
          <a:xfrm>
            <a:off x="6159997" y="1671747"/>
            <a:ext cx="0" cy="3902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CCF1F9-54A6-48BD-B1BC-2DF67EFAA073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104333" y="2466951"/>
            <a:ext cx="2471056" cy="63034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F3B69E-F468-4202-82C7-55525C6A3E0D}"/>
              </a:ext>
            </a:extLst>
          </p:cNvPr>
          <p:cNvSpPr txBox="1"/>
          <p:nvPr/>
        </p:nvSpPr>
        <p:spPr>
          <a:xfrm>
            <a:off x="4704031" y="3539411"/>
            <a:ext cx="46482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AT" sz="2800" dirty="0">
                <a:solidFill>
                  <a:schemeClr val="accent1"/>
                </a:solidFill>
              </a:rPr>
              <a:t>Yes</a:t>
            </a:r>
          </a:p>
        </p:txBody>
      </p:sp>
      <p:cxnSp>
        <p:nvCxnSpPr>
          <p:cNvPr id="52" name="Straight Arrow Connector 31">
            <a:extLst>
              <a:ext uri="{FF2B5EF4-FFF2-40B4-BE49-F238E27FC236}">
                <a16:creationId xmlns:a16="http://schemas.microsoft.com/office/drawing/2014/main" id="{4C77C7E5-5C85-4D57-B44D-22006B64F0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31372" y="4094721"/>
            <a:ext cx="1770869" cy="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1">
            <a:extLst>
              <a:ext uri="{FF2B5EF4-FFF2-40B4-BE49-F238E27FC236}">
                <a16:creationId xmlns:a16="http://schemas.microsoft.com/office/drawing/2014/main" id="{15FD8B5A-5721-4999-BC75-47FABCCB5827}"/>
              </a:ext>
            </a:extLst>
          </p:cNvPr>
          <p:cNvCxnSpPr>
            <a:cxnSpLocks/>
            <a:endCxn id="29" idx="3"/>
          </p:cNvCxnSpPr>
          <p:nvPr/>
        </p:nvCxnSpPr>
        <p:spPr>
          <a:xfrm rot="5400000">
            <a:off x="9046372" y="5387652"/>
            <a:ext cx="691570" cy="366467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D9EA0C6-D123-4AF7-9FBA-B2FD1739CEB1}"/>
              </a:ext>
            </a:extLst>
          </p:cNvPr>
          <p:cNvSpPr txBox="1"/>
          <p:nvPr/>
        </p:nvSpPr>
        <p:spPr>
          <a:xfrm>
            <a:off x="9673183" y="5487980"/>
            <a:ext cx="886356" cy="52322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chemeClr val="accent2"/>
                </a:solidFill>
              </a:rPr>
              <a:t>No</a:t>
            </a:r>
            <a:endParaRPr lang="de-AT" sz="2800" dirty="0">
              <a:solidFill>
                <a:schemeClr val="accent2"/>
              </a:solidFill>
            </a:endParaRPr>
          </a:p>
        </p:txBody>
      </p:sp>
      <p:cxnSp>
        <p:nvCxnSpPr>
          <p:cNvPr id="69" name="Straight Arrow Connector 31">
            <a:extLst>
              <a:ext uri="{FF2B5EF4-FFF2-40B4-BE49-F238E27FC236}">
                <a16:creationId xmlns:a16="http://schemas.microsoft.com/office/drawing/2014/main" id="{6A2B28CF-4364-48BE-A475-438DC7B5AA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22418" y="4205551"/>
            <a:ext cx="1563912" cy="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31">
            <a:extLst>
              <a:ext uri="{FF2B5EF4-FFF2-40B4-BE49-F238E27FC236}">
                <a16:creationId xmlns:a16="http://schemas.microsoft.com/office/drawing/2014/main" id="{1982BB6D-3E93-416B-8900-3D19AB72EC85}"/>
              </a:ext>
            </a:extLst>
          </p:cNvPr>
          <p:cNvCxnSpPr>
            <a:cxnSpLocks/>
          </p:cNvCxnSpPr>
          <p:nvPr/>
        </p:nvCxnSpPr>
        <p:spPr>
          <a:xfrm rot="10800000">
            <a:off x="6100432" y="4293050"/>
            <a:ext cx="1507831" cy="682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FBFA60D-1715-4DF8-A90E-A4D09363FC4C}"/>
              </a:ext>
            </a:extLst>
          </p:cNvPr>
          <p:cNvSpPr/>
          <p:nvPr/>
        </p:nvSpPr>
        <p:spPr>
          <a:xfrm>
            <a:off x="738268" y="3596230"/>
            <a:ext cx="2247948" cy="84645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Phase correction</a:t>
            </a:r>
            <a:r>
              <a:rPr lang="de-AT" sz="2800" baseline="30000" dirty="0">
                <a:solidFill>
                  <a:schemeClr val="tx1"/>
                </a:solidFill>
              </a:rPr>
              <a:t>[2,3]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87A211DB-72A5-40C1-8AE8-2B36056361A2}"/>
              </a:ext>
            </a:extLst>
          </p:cNvPr>
          <p:cNvSpPr txBox="1">
            <a:spLocks/>
          </p:cNvSpPr>
          <p:nvPr/>
        </p:nvSpPr>
        <p:spPr>
          <a:xfrm>
            <a:off x="990600" y="204603"/>
            <a:ext cx="10515600" cy="85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71C6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chemeClr val="tx1"/>
                </a:solidFill>
              </a:rPr>
              <a:t>Phase </a:t>
            </a:r>
            <a:r>
              <a:rPr lang="de-DE" dirty="0" err="1">
                <a:solidFill>
                  <a:schemeClr val="tx1"/>
                </a:solidFill>
              </a:rPr>
              <a:t>correction</a:t>
            </a:r>
            <a:r>
              <a:rPr lang="de-DE" baseline="30000" dirty="0">
                <a:solidFill>
                  <a:schemeClr val="tx1"/>
                </a:solidFill>
              </a:rPr>
              <a:t>[1,2]</a:t>
            </a:r>
            <a:endParaRPr lang="en-US" baseline="30000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31">
            <a:extLst>
              <a:ext uri="{FF2B5EF4-FFF2-40B4-BE49-F238E27FC236}">
                <a16:creationId xmlns:a16="http://schemas.microsoft.com/office/drawing/2014/main" id="{C00790EE-6623-48D7-98A1-A5C9E0A6D1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13266" y="4007223"/>
            <a:ext cx="914400" cy="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31">
            <a:extLst>
              <a:ext uri="{FF2B5EF4-FFF2-40B4-BE49-F238E27FC236}">
                <a16:creationId xmlns:a16="http://schemas.microsoft.com/office/drawing/2014/main" id="{1A127825-6F0C-4F92-842E-F4A12827A8F8}"/>
              </a:ext>
            </a:extLst>
          </p:cNvPr>
          <p:cNvCxnSpPr>
            <a:cxnSpLocks/>
            <a:stCxn id="71" idx="0"/>
            <a:endCxn id="13" idx="1"/>
          </p:cNvCxnSpPr>
          <p:nvPr/>
        </p:nvCxnSpPr>
        <p:spPr>
          <a:xfrm rot="5400000" flipH="1" flipV="1">
            <a:off x="2974313" y="1354881"/>
            <a:ext cx="1129279" cy="335342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D2A84DA-8054-4AF4-B161-2CFC39CF70B8}"/>
              </a:ext>
            </a:extLst>
          </p:cNvPr>
          <p:cNvSpPr/>
          <p:nvPr/>
        </p:nvSpPr>
        <p:spPr>
          <a:xfrm>
            <a:off x="685800" y="941329"/>
            <a:ext cx="10767921" cy="52246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aseline="30000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DEFE9F9-DF26-4C38-B1B5-7C7F0BB2E5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64528" r="1571" b="6759"/>
          <a:stretch/>
        </p:blipFill>
        <p:spPr>
          <a:xfrm>
            <a:off x="3693821" y="4408244"/>
            <a:ext cx="5051816" cy="13611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D4A277F-5F18-4EFE-91E3-024217BB5A17}"/>
              </a:ext>
            </a:extLst>
          </p:cNvPr>
          <p:cNvSpPr txBox="1"/>
          <p:nvPr/>
        </p:nvSpPr>
        <p:spPr>
          <a:xfrm>
            <a:off x="8875126" y="3629464"/>
            <a:ext cx="2429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Phase corrected</a:t>
            </a:r>
            <a:endParaRPr lang="en-US" sz="28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7DFB3F-4DF4-4DB5-80C0-369C58F1A32B}"/>
              </a:ext>
            </a:extLst>
          </p:cNvPr>
          <p:cNvCxnSpPr/>
          <p:nvPr/>
        </p:nvCxnSpPr>
        <p:spPr>
          <a:xfrm flipH="1">
            <a:off x="6406025" y="4444376"/>
            <a:ext cx="25004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0BC10A6-5942-431C-92EE-EBA5511064D3}"/>
              </a:ext>
            </a:extLst>
          </p:cNvPr>
          <p:cNvSpPr txBox="1"/>
          <p:nvPr/>
        </p:nvSpPr>
        <p:spPr>
          <a:xfrm>
            <a:off x="7278266" y="2738102"/>
            <a:ext cx="1229872" cy="373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dirty="0">
                <a:solidFill>
                  <a:srgbClr val="000099"/>
                </a:solidFill>
              </a:rPr>
              <a:t>Potential 2</a:t>
            </a:r>
            <a:endParaRPr lang="en-US" sz="1350" dirty="0">
              <a:solidFill>
                <a:srgbClr val="000099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3551C0B-80BD-4415-B47D-82A9E47A0A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20612" r="1804" b="38126"/>
          <a:stretch/>
        </p:blipFill>
        <p:spPr>
          <a:xfrm>
            <a:off x="3705156" y="1311728"/>
            <a:ext cx="5011379" cy="1812176"/>
          </a:xfrm>
          <a:prstGeom prst="rect">
            <a:avLst/>
          </a:prstGeom>
          <a:ln>
            <a:noFill/>
          </a:ln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C02EA1-1F45-40F6-8E98-DCCC002A011D}"/>
              </a:ext>
            </a:extLst>
          </p:cNvPr>
          <p:cNvCxnSpPr>
            <a:cxnSpLocks/>
          </p:cNvCxnSpPr>
          <p:nvPr/>
        </p:nvCxnSpPr>
        <p:spPr>
          <a:xfrm>
            <a:off x="3700810" y="1230969"/>
            <a:ext cx="0" cy="42438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41832B-0389-4317-8016-ABB9A022F058}"/>
              </a:ext>
            </a:extLst>
          </p:cNvPr>
          <p:cNvSpPr txBox="1"/>
          <p:nvPr/>
        </p:nvSpPr>
        <p:spPr>
          <a:xfrm>
            <a:off x="7144102" y="2251295"/>
            <a:ext cx="1307729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800000"/>
                </a:solidFill>
              </a:rPr>
              <a:t>Potential 1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5790A06-A007-4CCC-BC11-B9CADE761953}"/>
              </a:ext>
            </a:extLst>
          </p:cNvPr>
          <p:cNvCxnSpPr>
            <a:cxnSpLocks/>
          </p:cNvCxnSpPr>
          <p:nvPr/>
        </p:nvCxnSpPr>
        <p:spPr>
          <a:xfrm flipV="1">
            <a:off x="3707929" y="2867328"/>
            <a:ext cx="8498" cy="257647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4E4DD6B-76DB-403F-9248-848CA6757E4F}"/>
              </a:ext>
            </a:extLst>
          </p:cNvPr>
          <p:cNvCxnSpPr>
            <a:cxnSpLocks/>
          </p:cNvCxnSpPr>
          <p:nvPr/>
        </p:nvCxnSpPr>
        <p:spPr>
          <a:xfrm flipH="1">
            <a:off x="3704205" y="1212560"/>
            <a:ext cx="49879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9DE577-BE8D-444E-AF8D-2D3294E1F54C}"/>
              </a:ext>
            </a:extLst>
          </p:cNvPr>
          <p:cNvSpPr txBox="1"/>
          <p:nvPr/>
        </p:nvSpPr>
        <p:spPr>
          <a:xfrm>
            <a:off x="7145566" y="1584385"/>
            <a:ext cx="1557402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Potential 2</a:t>
            </a:r>
            <a:endParaRPr lang="en-US" sz="200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84F6A9A-9E04-42A6-A755-078F4BE0783E}"/>
              </a:ext>
            </a:extLst>
          </p:cNvPr>
          <p:cNvCxnSpPr>
            <a:cxnSpLocks/>
          </p:cNvCxnSpPr>
          <p:nvPr/>
        </p:nvCxnSpPr>
        <p:spPr>
          <a:xfrm flipH="1">
            <a:off x="3708281" y="2852640"/>
            <a:ext cx="49879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AA70EC4-38E7-454E-B44B-BF28F5C87DD4}"/>
              </a:ext>
            </a:extLst>
          </p:cNvPr>
          <p:cNvCxnSpPr>
            <a:cxnSpLocks/>
          </p:cNvCxnSpPr>
          <p:nvPr/>
        </p:nvCxnSpPr>
        <p:spPr>
          <a:xfrm>
            <a:off x="8672375" y="1212560"/>
            <a:ext cx="26854" cy="42842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6A91A64-0678-4352-A87E-E47D1F008C81}"/>
              </a:ext>
            </a:extLst>
          </p:cNvPr>
          <p:cNvSpPr txBox="1"/>
          <p:nvPr/>
        </p:nvSpPr>
        <p:spPr>
          <a:xfrm>
            <a:off x="3643266" y="5540405"/>
            <a:ext cx="5102360" cy="4977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Reaction coordinate</a:t>
            </a:r>
          </a:p>
        </p:txBody>
      </p:sp>
      <p:pic>
        <p:nvPicPr>
          <p:cNvPr id="89" name="Grafik 11">
            <a:extLst>
              <a:ext uri="{FF2B5EF4-FFF2-40B4-BE49-F238E27FC236}">
                <a16:creationId xmlns:a16="http://schemas.microsoft.com/office/drawing/2014/main" id="{2C23D463-29E4-42AC-A85B-710F9F5AB5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3" b="8065"/>
          <a:stretch/>
        </p:blipFill>
        <p:spPr>
          <a:xfrm>
            <a:off x="3748223" y="2817736"/>
            <a:ext cx="5007346" cy="2865228"/>
          </a:xfrm>
          <a:prstGeom prst="rect">
            <a:avLst/>
          </a:prstGeom>
        </p:spPr>
      </p:pic>
      <p:pic>
        <p:nvPicPr>
          <p:cNvPr id="90" name="Grafik 7">
            <a:extLst>
              <a:ext uri="{FF2B5EF4-FFF2-40B4-BE49-F238E27FC236}">
                <a16:creationId xmlns:a16="http://schemas.microsoft.com/office/drawing/2014/main" id="{DA06390A-2CCB-4205-A98F-8150B06931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78" y="2584613"/>
            <a:ext cx="4746675" cy="342392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2A8D688-43B9-4D65-A636-FDD23DBAA662}"/>
              </a:ext>
            </a:extLst>
          </p:cNvPr>
          <p:cNvSpPr txBox="1"/>
          <p:nvPr/>
        </p:nvSpPr>
        <p:spPr>
          <a:xfrm>
            <a:off x="806383" y="1254782"/>
            <a:ext cx="28619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Phase correction:</a:t>
            </a:r>
          </a:p>
          <a:p>
            <a:pPr marL="514350" indent="-514350">
              <a:buAutoNum type="arabicParenR"/>
            </a:pPr>
            <a:r>
              <a:rPr lang="de-DE" sz="2800" dirty="0"/>
              <a:t>Pre-processing of data via wave function overlap computations</a:t>
            </a:r>
          </a:p>
          <a:p>
            <a:pPr marL="514350" indent="-514350">
              <a:buAutoNum type="arabicParenR"/>
            </a:pPr>
            <a:r>
              <a:rPr lang="de-DE" sz="2800" dirty="0"/>
              <a:t>Phase-free training algorithm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39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9B1D-B9D2-45D5-B8CF-C7164B80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b="1" dirty="0"/>
              <a:t>Training Set Generation</a:t>
            </a:r>
          </a:p>
        </p:txBody>
      </p:sp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3E0E69E0-171D-4C7F-80DB-19F7AA6B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3"/>
            <a:ext cx="2743200" cy="365125"/>
          </a:xfrm>
        </p:spPr>
        <p:txBody>
          <a:bodyPr/>
          <a:lstStyle/>
          <a:p>
            <a:fld id="{400D0DBA-D07F-4715-99FA-AFDCF106C4B6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10" name="Geschweifte Klammer rechts 5">
            <a:extLst>
              <a:ext uri="{FF2B5EF4-FFF2-40B4-BE49-F238E27FC236}">
                <a16:creationId xmlns:a16="http://schemas.microsoft.com/office/drawing/2014/main" id="{15CEBA59-7F55-4D87-9ACA-60A2645104C0}"/>
              </a:ext>
            </a:extLst>
          </p:cNvPr>
          <p:cNvSpPr/>
          <p:nvPr/>
        </p:nvSpPr>
        <p:spPr>
          <a:xfrm>
            <a:off x="5998246" y="1992641"/>
            <a:ext cx="1024264" cy="1097723"/>
          </a:xfrm>
          <a:prstGeom prst="rightBrace">
            <a:avLst>
              <a:gd name="adj1" fmla="val 715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9" name="Gruppieren 25">
            <a:extLst>
              <a:ext uri="{FF2B5EF4-FFF2-40B4-BE49-F238E27FC236}">
                <a16:creationId xmlns:a16="http://schemas.microsoft.com/office/drawing/2014/main" id="{1FF9F378-63FC-478F-9358-6CE2E5E4282B}"/>
              </a:ext>
            </a:extLst>
          </p:cNvPr>
          <p:cNvGrpSpPr/>
          <p:nvPr/>
        </p:nvGrpSpPr>
        <p:grpSpPr>
          <a:xfrm>
            <a:off x="6970979" y="1459351"/>
            <a:ext cx="3746011" cy="2550283"/>
            <a:chOff x="646817" y="1927196"/>
            <a:chExt cx="6962782" cy="4167757"/>
          </a:xfrm>
        </p:grpSpPr>
        <p:pic>
          <p:nvPicPr>
            <p:cNvPr id="30" name="Picture 8">
              <a:extLst>
                <a:ext uri="{FF2B5EF4-FFF2-40B4-BE49-F238E27FC236}">
                  <a16:creationId xmlns:a16="http://schemas.microsoft.com/office/drawing/2014/main" id="{7A084B03-F3AF-4F2A-8231-07D181ACB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3" t="27761" r="10022" b="9651"/>
            <a:stretch/>
          </p:blipFill>
          <p:spPr>
            <a:xfrm>
              <a:off x="646817" y="3160683"/>
              <a:ext cx="5958699" cy="2934270"/>
            </a:xfrm>
            <a:prstGeom prst="rect">
              <a:avLst/>
            </a:prstGeom>
          </p:spPr>
        </p:pic>
        <p:pic>
          <p:nvPicPr>
            <p:cNvPr id="31" name="Picture 15">
              <a:extLst>
                <a:ext uri="{FF2B5EF4-FFF2-40B4-BE49-F238E27FC236}">
                  <a16:creationId xmlns:a16="http://schemas.microsoft.com/office/drawing/2014/main" id="{61A0E492-2CF9-4EC2-8DE4-B49CC9321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0" t="12098" r="9463" b="24478"/>
            <a:stretch/>
          </p:blipFill>
          <p:spPr>
            <a:xfrm>
              <a:off x="998885" y="1927196"/>
              <a:ext cx="6610714" cy="2685491"/>
            </a:xfrm>
            <a:prstGeom prst="rect">
              <a:avLst/>
            </a:prstGeom>
          </p:spPr>
        </p:pic>
      </p:grpSp>
      <p:sp>
        <p:nvSpPr>
          <p:cNvPr id="32" name="Multiplikationszeichen 17">
            <a:extLst>
              <a:ext uri="{FF2B5EF4-FFF2-40B4-BE49-F238E27FC236}">
                <a16:creationId xmlns:a16="http://schemas.microsoft.com/office/drawing/2014/main" id="{B5FD3D05-93E2-437A-9973-53BF13AB4324}"/>
              </a:ext>
            </a:extLst>
          </p:cNvPr>
          <p:cNvSpPr/>
          <p:nvPr/>
        </p:nvSpPr>
        <p:spPr>
          <a:xfrm>
            <a:off x="9328194" y="2036671"/>
            <a:ext cx="587050" cy="631071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sp>
        <p:nvSpPr>
          <p:cNvPr id="33" name="Ellipse 20">
            <a:extLst>
              <a:ext uri="{FF2B5EF4-FFF2-40B4-BE49-F238E27FC236}">
                <a16:creationId xmlns:a16="http://schemas.microsoft.com/office/drawing/2014/main" id="{3671C9CA-6905-43BC-AF41-834263EAE928}"/>
              </a:ext>
            </a:extLst>
          </p:cNvPr>
          <p:cNvSpPr/>
          <p:nvPr/>
        </p:nvSpPr>
        <p:spPr>
          <a:xfrm>
            <a:off x="8083528" y="2038006"/>
            <a:ext cx="1322344" cy="1176874"/>
          </a:xfrm>
          <a:prstGeom prst="ellipse">
            <a:avLst/>
          </a:prstGeom>
          <a:solidFill>
            <a:schemeClr val="bg2">
              <a:lumMod val="90000"/>
              <a:alpha val="28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pic>
        <p:nvPicPr>
          <p:cNvPr id="34" name="Grafik 9">
            <a:extLst>
              <a:ext uri="{FF2B5EF4-FFF2-40B4-BE49-F238E27FC236}">
                <a16:creationId xmlns:a16="http://schemas.microsoft.com/office/drawing/2014/main" id="{F17A96AA-7B2B-44A4-963C-43A51C82F8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41" y="1402202"/>
            <a:ext cx="2107873" cy="1717010"/>
          </a:xfrm>
          <a:prstGeom prst="rect">
            <a:avLst/>
          </a:prstGeom>
        </p:spPr>
      </p:pic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98A8C7A3-E562-43E2-9CDE-0FC43B61A5BB}"/>
              </a:ext>
            </a:extLst>
          </p:cNvPr>
          <p:cNvSpPr txBox="1">
            <a:spLocks/>
          </p:cNvSpPr>
          <p:nvPr/>
        </p:nvSpPr>
        <p:spPr>
          <a:xfrm>
            <a:off x="1283373" y="1745430"/>
            <a:ext cx="7930759" cy="5112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Initial sampling</a:t>
            </a:r>
          </a:p>
          <a:p>
            <a:r>
              <a:rPr lang="de-DE" dirty="0"/>
              <a:t>Scan along normal modes</a:t>
            </a:r>
          </a:p>
          <a:p>
            <a:r>
              <a:rPr lang="de-DE" dirty="0"/>
              <a:t>Scan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dihedral</a:t>
            </a:r>
            <a:r>
              <a:rPr lang="de-DE" dirty="0"/>
              <a:t> angle</a:t>
            </a:r>
          </a:p>
          <a:p>
            <a:endParaRPr lang="de-DE" dirty="0"/>
          </a:p>
        </p:txBody>
      </p:sp>
      <p:sp>
        <p:nvSpPr>
          <p:cNvPr id="22" name="Ellipse 7">
            <a:extLst>
              <a:ext uri="{FF2B5EF4-FFF2-40B4-BE49-F238E27FC236}">
                <a16:creationId xmlns:a16="http://schemas.microsoft.com/office/drawing/2014/main" id="{91FC0684-F015-4004-BE66-CFF202D2A38D}"/>
              </a:ext>
            </a:extLst>
          </p:cNvPr>
          <p:cNvSpPr/>
          <p:nvPr/>
        </p:nvSpPr>
        <p:spPr>
          <a:xfrm>
            <a:off x="717744" y="1745430"/>
            <a:ext cx="445173" cy="5043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C7A42E-C5C1-4521-8910-72C0E0564AAB}"/>
              </a:ext>
            </a:extLst>
          </p:cNvPr>
          <p:cNvGrpSpPr/>
          <p:nvPr/>
        </p:nvGrpSpPr>
        <p:grpSpPr>
          <a:xfrm>
            <a:off x="2323540" y="3429000"/>
            <a:ext cx="1653409" cy="1752247"/>
            <a:chOff x="2132950" y="3812648"/>
            <a:chExt cx="2306473" cy="241796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9B5548-73AE-49CC-8607-F82D07942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0" r="24050"/>
            <a:stretch/>
          </p:blipFill>
          <p:spPr>
            <a:xfrm rot="10800000">
              <a:off x="2132950" y="3812648"/>
              <a:ext cx="2306473" cy="2417968"/>
            </a:xfrm>
            <a:prstGeom prst="rect">
              <a:avLst/>
            </a:prstGeom>
          </p:spPr>
        </p:pic>
        <p:cxnSp>
          <p:nvCxnSpPr>
            <p:cNvPr id="25" name="Gerade Verbindung mit Pfeil 23">
              <a:extLst>
                <a:ext uri="{FF2B5EF4-FFF2-40B4-BE49-F238E27FC236}">
                  <a16:creationId xmlns:a16="http://schemas.microsoft.com/office/drawing/2014/main" id="{8098D675-66A6-458F-B59D-95D437D5FAB9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68" y="4025347"/>
              <a:ext cx="1176130" cy="0"/>
            </a:xfrm>
            <a:prstGeom prst="straightConnector1">
              <a:avLst/>
            </a:prstGeom>
            <a:ln>
              <a:headEnd type="triangle"/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4">
              <a:extLst>
                <a:ext uri="{FF2B5EF4-FFF2-40B4-BE49-F238E27FC236}">
                  <a16:creationId xmlns:a16="http://schemas.microsoft.com/office/drawing/2014/main" id="{C706B363-921C-4E9F-A0F7-92338FE55017}"/>
                </a:ext>
              </a:extLst>
            </p:cNvPr>
            <p:cNvCxnSpPr>
              <a:cxnSpLocks/>
            </p:cNvCxnSpPr>
            <p:nvPr/>
          </p:nvCxnSpPr>
          <p:spPr>
            <a:xfrm>
              <a:off x="2132950" y="4434877"/>
              <a:ext cx="0" cy="1118791"/>
            </a:xfrm>
            <a:prstGeom prst="straightConnector1">
              <a:avLst/>
            </a:prstGeom>
            <a:ln>
              <a:headEnd type="triangle"/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BAB44B-43F1-4BD1-A837-7EF9010ED9CB}"/>
              </a:ext>
            </a:extLst>
          </p:cNvPr>
          <p:cNvGrpSpPr/>
          <p:nvPr/>
        </p:nvGrpSpPr>
        <p:grpSpPr>
          <a:xfrm>
            <a:off x="3792109" y="3491724"/>
            <a:ext cx="2144664" cy="1604861"/>
            <a:chOff x="5987636" y="4073786"/>
            <a:chExt cx="2618865" cy="2013616"/>
          </a:xfrm>
        </p:grpSpPr>
        <p:sp>
          <p:nvSpPr>
            <p:cNvPr id="36" name="Freihandform: Form 19">
              <a:extLst>
                <a:ext uri="{FF2B5EF4-FFF2-40B4-BE49-F238E27FC236}">
                  <a16:creationId xmlns:a16="http://schemas.microsoft.com/office/drawing/2014/main" id="{03745F1F-4DCD-4E18-B58E-DD70628048F6}"/>
                </a:ext>
              </a:extLst>
            </p:cNvPr>
            <p:cNvSpPr/>
            <p:nvPr/>
          </p:nvSpPr>
          <p:spPr>
            <a:xfrm>
              <a:off x="7110017" y="4661171"/>
              <a:ext cx="236661" cy="666205"/>
            </a:xfrm>
            <a:custGeom>
              <a:avLst/>
              <a:gdLst>
                <a:gd name="connsiteX0" fmla="*/ 36518 w 334692"/>
                <a:gd name="connsiteY0" fmla="*/ 970410 h 970410"/>
                <a:gd name="connsiteX1" fmla="*/ 26579 w 334692"/>
                <a:gd name="connsiteY1" fmla="*/ 16253 h 970410"/>
                <a:gd name="connsiteX2" fmla="*/ 334692 w 334692"/>
                <a:gd name="connsiteY2" fmla="*/ 344245 h 970410"/>
                <a:gd name="connsiteX3" fmla="*/ 334692 w 334692"/>
                <a:gd name="connsiteY3" fmla="*/ 344245 h 970410"/>
                <a:gd name="connsiteX0" fmla="*/ 80912 w 379086"/>
                <a:gd name="connsiteY0" fmla="*/ 838221 h 838221"/>
                <a:gd name="connsiteX1" fmla="*/ 15191 w 379086"/>
                <a:gd name="connsiteY1" fmla="*/ 24518 h 838221"/>
                <a:gd name="connsiteX2" fmla="*/ 379086 w 379086"/>
                <a:gd name="connsiteY2" fmla="*/ 212056 h 838221"/>
                <a:gd name="connsiteX3" fmla="*/ 379086 w 379086"/>
                <a:gd name="connsiteY3" fmla="*/ 212056 h 838221"/>
                <a:gd name="connsiteX0" fmla="*/ 80912 w 379086"/>
                <a:gd name="connsiteY0" fmla="*/ 838221 h 838221"/>
                <a:gd name="connsiteX1" fmla="*/ 15191 w 379086"/>
                <a:gd name="connsiteY1" fmla="*/ 24518 h 838221"/>
                <a:gd name="connsiteX2" fmla="*/ 379086 w 379086"/>
                <a:gd name="connsiteY2" fmla="*/ 212056 h 838221"/>
                <a:gd name="connsiteX3" fmla="*/ 379086 w 379086"/>
                <a:gd name="connsiteY3" fmla="*/ 212056 h 838221"/>
                <a:gd name="connsiteX0" fmla="*/ 21149 w 319323"/>
                <a:gd name="connsiteY0" fmla="*/ 1297372 h 1297372"/>
                <a:gd name="connsiteX1" fmla="*/ 39102 w 319323"/>
                <a:gd name="connsiteY1" fmla="*/ 11232 h 1297372"/>
                <a:gd name="connsiteX2" fmla="*/ 319323 w 319323"/>
                <a:gd name="connsiteY2" fmla="*/ 671207 h 1297372"/>
                <a:gd name="connsiteX3" fmla="*/ 319323 w 319323"/>
                <a:gd name="connsiteY3" fmla="*/ 671207 h 1297372"/>
                <a:gd name="connsiteX0" fmla="*/ 12651 w 310825"/>
                <a:gd name="connsiteY0" fmla="*/ 1025550 h 1025550"/>
                <a:gd name="connsiteX1" fmla="*/ 58495 w 310825"/>
                <a:gd name="connsiteY1" fmla="*/ 16463 h 1025550"/>
                <a:gd name="connsiteX2" fmla="*/ 310825 w 310825"/>
                <a:gd name="connsiteY2" fmla="*/ 399385 h 1025550"/>
                <a:gd name="connsiteX3" fmla="*/ 310825 w 310825"/>
                <a:gd name="connsiteY3" fmla="*/ 399385 h 1025550"/>
                <a:gd name="connsiteX0" fmla="*/ 12650 w 310824"/>
                <a:gd name="connsiteY0" fmla="*/ 1025550 h 1025550"/>
                <a:gd name="connsiteX1" fmla="*/ 58494 w 310824"/>
                <a:gd name="connsiteY1" fmla="*/ 16463 h 1025550"/>
                <a:gd name="connsiteX2" fmla="*/ 310824 w 310824"/>
                <a:gd name="connsiteY2" fmla="*/ 399385 h 1025550"/>
                <a:gd name="connsiteX3" fmla="*/ 310824 w 310824"/>
                <a:gd name="connsiteY3" fmla="*/ 399385 h 1025550"/>
                <a:gd name="connsiteX0" fmla="*/ 4460 w 302634"/>
                <a:gd name="connsiteY0" fmla="*/ 1010897 h 1010897"/>
                <a:gd name="connsiteX1" fmla="*/ 151983 w 302634"/>
                <a:gd name="connsiteY1" fmla="*/ 16892 h 1010897"/>
                <a:gd name="connsiteX2" fmla="*/ 302634 w 302634"/>
                <a:gd name="connsiteY2" fmla="*/ 384732 h 1010897"/>
                <a:gd name="connsiteX3" fmla="*/ 302634 w 302634"/>
                <a:gd name="connsiteY3" fmla="*/ 384732 h 10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634" h="1010897">
                  <a:moveTo>
                    <a:pt x="4460" y="1010897"/>
                  </a:moveTo>
                  <a:cubicBezTo>
                    <a:pt x="-25358" y="585999"/>
                    <a:pt x="102287" y="121253"/>
                    <a:pt x="151983" y="16892"/>
                  </a:cubicBezTo>
                  <a:cubicBezTo>
                    <a:pt x="201679" y="-87469"/>
                    <a:pt x="277526" y="323425"/>
                    <a:pt x="302634" y="384732"/>
                  </a:cubicBezTo>
                  <a:lnTo>
                    <a:pt x="302634" y="384732"/>
                  </a:lnTo>
                </a:path>
              </a:pathLst>
            </a:custGeom>
            <a:ln w="127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cxnSp>
          <p:nvCxnSpPr>
            <p:cNvPr id="37" name="Gerade Verbindung mit Pfeil 21">
              <a:extLst>
                <a:ext uri="{FF2B5EF4-FFF2-40B4-BE49-F238E27FC236}">
                  <a16:creationId xmlns:a16="http://schemas.microsoft.com/office/drawing/2014/main" id="{7756082B-5805-4C30-AB39-994051DF7541}"/>
                </a:ext>
              </a:extLst>
            </p:cNvPr>
            <p:cNvCxnSpPr/>
            <p:nvPr/>
          </p:nvCxnSpPr>
          <p:spPr>
            <a:xfrm>
              <a:off x="7354957" y="5138531"/>
              <a:ext cx="0" cy="149088"/>
            </a:xfrm>
            <a:prstGeom prst="straightConnector1">
              <a:avLst/>
            </a:prstGeom>
            <a:ln w="12700"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8">
              <a:extLst>
                <a:ext uri="{FF2B5EF4-FFF2-40B4-BE49-F238E27FC236}">
                  <a16:creationId xmlns:a16="http://schemas.microsoft.com/office/drawing/2014/main" id="{BA1967A9-B173-4222-957C-5869F26DD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636" y="4073786"/>
              <a:ext cx="2618865" cy="2013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4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125 L 0.05222 0.04537 L 0.09063 0.008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9B1D-B9D2-45D5-B8CF-C7164B80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b="1" dirty="0"/>
              <a:t>Training Set Generation</a:t>
            </a:r>
          </a:p>
        </p:txBody>
      </p:sp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3E0E69E0-171D-4C7F-80DB-19F7AA6B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3"/>
            <a:ext cx="2743200" cy="365125"/>
          </a:xfrm>
        </p:spPr>
        <p:txBody>
          <a:bodyPr/>
          <a:lstStyle/>
          <a:p>
            <a:fld id="{400D0DBA-D07F-4715-99FA-AFDCF106C4B6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598278C2-4F3F-43B8-8AC4-B3AF25AA7AC6}"/>
              </a:ext>
            </a:extLst>
          </p:cNvPr>
          <p:cNvSpPr txBox="1">
            <a:spLocks/>
          </p:cNvSpPr>
          <p:nvPr/>
        </p:nvSpPr>
        <p:spPr>
          <a:xfrm>
            <a:off x="2382288" y="1745431"/>
            <a:ext cx="68318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Scan </a:t>
            </a:r>
            <a:r>
              <a:rPr lang="de-DE" dirty="0" err="1"/>
              <a:t>along</a:t>
            </a:r>
            <a:r>
              <a:rPr lang="de-DE" dirty="0"/>
              <a:t> normal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Scan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dihedral</a:t>
            </a:r>
            <a:r>
              <a:rPr lang="de-DE" dirty="0"/>
              <a:t> angle</a:t>
            </a:r>
          </a:p>
          <a:p>
            <a:endParaRPr lang="de-DE" dirty="0"/>
          </a:p>
        </p:txBody>
      </p:sp>
      <p:sp>
        <p:nvSpPr>
          <p:cNvPr id="10" name="Geschweifte Klammer rechts 5">
            <a:extLst>
              <a:ext uri="{FF2B5EF4-FFF2-40B4-BE49-F238E27FC236}">
                <a16:creationId xmlns:a16="http://schemas.microsoft.com/office/drawing/2014/main" id="{15CEBA59-7F55-4D87-9ACA-60A2645104C0}"/>
              </a:ext>
            </a:extLst>
          </p:cNvPr>
          <p:cNvSpPr/>
          <p:nvPr/>
        </p:nvSpPr>
        <p:spPr>
          <a:xfrm>
            <a:off x="6397187" y="1815124"/>
            <a:ext cx="937591" cy="934279"/>
          </a:xfrm>
          <a:prstGeom prst="rightBrace">
            <a:avLst>
              <a:gd name="adj1" fmla="val 715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Ellipse 7">
            <a:extLst>
              <a:ext uri="{FF2B5EF4-FFF2-40B4-BE49-F238E27FC236}">
                <a16:creationId xmlns:a16="http://schemas.microsoft.com/office/drawing/2014/main" id="{F56C8327-DC06-4EAB-AFFE-B4CB6345CFC0}"/>
              </a:ext>
            </a:extLst>
          </p:cNvPr>
          <p:cNvSpPr/>
          <p:nvPr/>
        </p:nvSpPr>
        <p:spPr>
          <a:xfrm>
            <a:off x="1974785" y="1981005"/>
            <a:ext cx="407503" cy="4292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6B3818-950D-404E-949D-34B77921E4B1}"/>
              </a:ext>
            </a:extLst>
          </p:cNvPr>
          <p:cNvGrpSpPr/>
          <p:nvPr/>
        </p:nvGrpSpPr>
        <p:grpSpPr>
          <a:xfrm>
            <a:off x="2596280" y="2789047"/>
            <a:ext cx="1513499" cy="1491348"/>
            <a:chOff x="2132950" y="3812648"/>
            <a:chExt cx="2306473" cy="24179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9B7AA6-99EB-4A6B-A0E2-8E708955B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0" r="24050"/>
            <a:stretch/>
          </p:blipFill>
          <p:spPr>
            <a:xfrm rot="10800000">
              <a:off x="2132950" y="3812648"/>
              <a:ext cx="2306473" cy="2417968"/>
            </a:xfrm>
            <a:prstGeom prst="rect">
              <a:avLst/>
            </a:prstGeom>
          </p:spPr>
        </p:pic>
        <p:cxnSp>
          <p:nvCxnSpPr>
            <p:cNvPr id="14" name="Gerade Verbindung mit Pfeil 23">
              <a:extLst>
                <a:ext uri="{FF2B5EF4-FFF2-40B4-BE49-F238E27FC236}">
                  <a16:creationId xmlns:a16="http://schemas.microsoft.com/office/drawing/2014/main" id="{B6BD04FF-837B-4F60-9322-CF0B59791D99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68" y="4025347"/>
              <a:ext cx="1176130" cy="0"/>
            </a:xfrm>
            <a:prstGeom prst="straightConnector1">
              <a:avLst/>
            </a:prstGeom>
            <a:ln>
              <a:headEnd type="triangle"/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24">
              <a:extLst>
                <a:ext uri="{FF2B5EF4-FFF2-40B4-BE49-F238E27FC236}">
                  <a16:creationId xmlns:a16="http://schemas.microsoft.com/office/drawing/2014/main" id="{7A79F6C7-6560-4F0C-ABEB-4BBA97850D47}"/>
                </a:ext>
              </a:extLst>
            </p:cNvPr>
            <p:cNvCxnSpPr>
              <a:cxnSpLocks/>
            </p:cNvCxnSpPr>
            <p:nvPr/>
          </p:nvCxnSpPr>
          <p:spPr>
            <a:xfrm>
              <a:off x="2132950" y="4434877"/>
              <a:ext cx="0" cy="1118791"/>
            </a:xfrm>
            <a:prstGeom prst="straightConnector1">
              <a:avLst/>
            </a:prstGeom>
            <a:ln>
              <a:headEnd type="triangle"/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325556-71CF-48D6-A859-FB5E09591CF4}"/>
              </a:ext>
            </a:extLst>
          </p:cNvPr>
          <p:cNvGrpSpPr/>
          <p:nvPr/>
        </p:nvGrpSpPr>
        <p:grpSpPr>
          <a:xfrm>
            <a:off x="4106419" y="2851770"/>
            <a:ext cx="1963184" cy="1365907"/>
            <a:chOff x="5987636" y="4073786"/>
            <a:chExt cx="2618865" cy="2013616"/>
          </a:xfrm>
        </p:grpSpPr>
        <p:sp>
          <p:nvSpPr>
            <p:cNvPr id="12" name="Freihandform: Form 19">
              <a:extLst>
                <a:ext uri="{FF2B5EF4-FFF2-40B4-BE49-F238E27FC236}">
                  <a16:creationId xmlns:a16="http://schemas.microsoft.com/office/drawing/2014/main" id="{905FC556-F23F-4641-B660-E14BFB98D270}"/>
                </a:ext>
              </a:extLst>
            </p:cNvPr>
            <p:cNvSpPr/>
            <p:nvPr/>
          </p:nvSpPr>
          <p:spPr>
            <a:xfrm>
              <a:off x="7110017" y="4661171"/>
              <a:ext cx="236661" cy="666205"/>
            </a:xfrm>
            <a:custGeom>
              <a:avLst/>
              <a:gdLst>
                <a:gd name="connsiteX0" fmla="*/ 36518 w 334692"/>
                <a:gd name="connsiteY0" fmla="*/ 970410 h 970410"/>
                <a:gd name="connsiteX1" fmla="*/ 26579 w 334692"/>
                <a:gd name="connsiteY1" fmla="*/ 16253 h 970410"/>
                <a:gd name="connsiteX2" fmla="*/ 334692 w 334692"/>
                <a:gd name="connsiteY2" fmla="*/ 344245 h 970410"/>
                <a:gd name="connsiteX3" fmla="*/ 334692 w 334692"/>
                <a:gd name="connsiteY3" fmla="*/ 344245 h 970410"/>
                <a:gd name="connsiteX0" fmla="*/ 80912 w 379086"/>
                <a:gd name="connsiteY0" fmla="*/ 838221 h 838221"/>
                <a:gd name="connsiteX1" fmla="*/ 15191 w 379086"/>
                <a:gd name="connsiteY1" fmla="*/ 24518 h 838221"/>
                <a:gd name="connsiteX2" fmla="*/ 379086 w 379086"/>
                <a:gd name="connsiteY2" fmla="*/ 212056 h 838221"/>
                <a:gd name="connsiteX3" fmla="*/ 379086 w 379086"/>
                <a:gd name="connsiteY3" fmla="*/ 212056 h 838221"/>
                <a:gd name="connsiteX0" fmla="*/ 80912 w 379086"/>
                <a:gd name="connsiteY0" fmla="*/ 838221 h 838221"/>
                <a:gd name="connsiteX1" fmla="*/ 15191 w 379086"/>
                <a:gd name="connsiteY1" fmla="*/ 24518 h 838221"/>
                <a:gd name="connsiteX2" fmla="*/ 379086 w 379086"/>
                <a:gd name="connsiteY2" fmla="*/ 212056 h 838221"/>
                <a:gd name="connsiteX3" fmla="*/ 379086 w 379086"/>
                <a:gd name="connsiteY3" fmla="*/ 212056 h 838221"/>
                <a:gd name="connsiteX0" fmla="*/ 21149 w 319323"/>
                <a:gd name="connsiteY0" fmla="*/ 1297372 h 1297372"/>
                <a:gd name="connsiteX1" fmla="*/ 39102 w 319323"/>
                <a:gd name="connsiteY1" fmla="*/ 11232 h 1297372"/>
                <a:gd name="connsiteX2" fmla="*/ 319323 w 319323"/>
                <a:gd name="connsiteY2" fmla="*/ 671207 h 1297372"/>
                <a:gd name="connsiteX3" fmla="*/ 319323 w 319323"/>
                <a:gd name="connsiteY3" fmla="*/ 671207 h 1297372"/>
                <a:gd name="connsiteX0" fmla="*/ 12651 w 310825"/>
                <a:gd name="connsiteY0" fmla="*/ 1025550 h 1025550"/>
                <a:gd name="connsiteX1" fmla="*/ 58495 w 310825"/>
                <a:gd name="connsiteY1" fmla="*/ 16463 h 1025550"/>
                <a:gd name="connsiteX2" fmla="*/ 310825 w 310825"/>
                <a:gd name="connsiteY2" fmla="*/ 399385 h 1025550"/>
                <a:gd name="connsiteX3" fmla="*/ 310825 w 310825"/>
                <a:gd name="connsiteY3" fmla="*/ 399385 h 1025550"/>
                <a:gd name="connsiteX0" fmla="*/ 12650 w 310824"/>
                <a:gd name="connsiteY0" fmla="*/ 1025550 h 1025550"/>
                <a:gd name="connsiteX1" fmla="*/ 58494 w 310824"/>
                <a:gd name="connsiteY1" fmla="*/ 16463 h 1025550"/>
                <a:gd name="connsiteX2" fmla="*/ 310824 w 310824"/>
                <a:gd name="connsiteY2" fmla="*/ 399385 h 1025550"/>
                <a:gd name="connsiteX3" fmla="*/ 310824 w 310824"/>
                <a:gd name="connsiteY3" fmla="*/ 399385 h 1025550"/>
                <a:gd name="connsiteX0" fmla="*/ 4460 w 302634"/>
                <a:gd name="connsiteY0" fmla="*/ 1010897 h 1010897"/>
                <a:gd name="connsiteX1" fmla="*/ 151983 w 302634"/>
                <a:gd name="connsiteY1" fmla="*/ 16892 h 1010897"/>
                <a:gd name="connsiteX2" fmla="*/ 302634 w 302634"/>
                <a:gd name="connsiteY2" fmla="*/ 384732 h 1010897"/>
                <a:gd name="connsiteX3" fmla="*/ 302634 w 302634"/>
                <a:gd name="connsiteY3" fmla="*/ 384732 h 10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634" h="1010897">
                  <a:moveTo>
                    <a:pt x="4460" y="1010897"/>
                  </a:moveTo>
                  <a:cubicBezTo>
                    <a:pt x="-25358" y="585999"/>
                    <a:pt x="102287" y="121253"/>
                    <a:pt x="151983" y="16892"/>
                  </a:cubicBezTo>
                  <a:cubicBezTo>
                    <a:pt x="201679" y="-87469"/>
                    <a:pt x="277526" y="323425"/>
                    <a:pt x="302634" y="384732"/>
                  </a:cubicBezTo>
                  <a:lnTo>
                    <a:pt x="302634" y="384732"/>
                  </a:lnTo>
                </a:path>
              </a:pathLst>
            </a:custGeom>
            <a:ln w="127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cxnSp>
          <p:nvCxnSpPr>
            <p:cNvPr id="13" name="Gerade Verbindung mit Pfeil 21">
              <a:extLst>
                <a:ext uri="{FF2B5EF4-FFF2-40B4-BE49-F238E27FC236}">
                  <a16:creationId xmlns:a16="http://schemas.microsoft.com/office/drawing/2014/main" id="{ED6872A6-5EBA-4EB6-8B56-8C1631DF4DF8}"/>
                </a:ext>
              </a:extLst>
            </p:cNvPr>
            <p:cNvCxnSpPr/>
            <p:nvPr/>
          </p:nvCxnSpPr>
          <p:spPr>
            <a:xfrm>
              <a:off x="7354957" y="5138531"/>
              <a:ext cx="0" cy="149088"/>
            </a:xfrm>
            <a:prstGeom prst="straightConnector1">
              <a:avLst/>
            </a:prstGeom>
            <a:ln w="12700"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fik 8">
              <a:extLst>
                <a:ext uri="{FF2B5EF4-FFF2-40B4-BE49-F238E27FC236}">
                  <a16:creationId xmlns:a16="http://schemas.microsoft.com/office/drawing/2014/main" id="{7C292294-7ABA-4184-8DC6-236D8873A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636" y="4073786"/>
              <a:ext cx="2618865" cy="2013616"/>
            </a:xfrm>
            <a:prstGeom prst="rect">
              <a:avLst/>
            </a:prstGeom>
          </p:spPr>
        </p:pic>
      </p:grpSp>
      <p:grpSp>
        <p:nvGrpSpPr>
          <p:cNvPr id="29" name="Gruppieren 25">
            <a:extLst>
              <a:ext uri="{FF2B5EF4-FFF2-40B4-BE49-F238E27FC236}">
                <a16:creationId xmlns:a16="http://schemas.microsoft.com/office/drawing/2014/main" id="{1FF9F378-63FC-478F-9358-6CE2E5E4282B}"/>
              </a:ext>
            </a:extLst>
          </p:cNvPr>
          <p:cNvGrpSpPr/>
          <p:nvPr/>
        </p:nvGrpSpPr>
        <p:grpSpPr>
          <a:xfrm>
            <a:off x="7287966" y="1459352"/>
            <a:ext cx="3429025" cy="2170561"/>
            <a:chOff x="646817" y="1927196"/>
            <a:chExt cx="6962782" cy="4167757"/>
          </a:xfrm>
        </p:grpSpPr>
        <p:pic>
          <p:nvPicPr>
            <p:cNvPr id="30" name="Picture 8">
              <a:extLst>
                <a:ext uri="{FF2B5EF4-FFF2-40B4-BE49-F238E27FC236}">
                  <a16:creationId xmlns:a16="http://schemas.microsoft.com/office/drawing/2014/main" id="{7A084B03-F3AF-4F2A-8231-07D181ACB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3" t="27761" r="10022" b="9651"/>
            <a:stretch/>
          </p:blipFill>
          <p:spPr>
            <a:xfrm>
              <a:off x="646817" y="3160683"/>
              <a:ext cx="5958699" cy="2934270"/>
            </a:xfrm>
            <a:prstGeom prst="rect">
              <a:avLst/>
            </a:prstGeom>
          </p:spPr>
        </p:pic>
        <p:pic>
          <p:nvPicPr>
            <p:cNvPr id="31" name="Picture 15">
              <a:extLst>
                <a:ext uri="{FF2B5EF4-FFF2-40B4-BE49-F238E27FC236}">
                  <a16:creationId xmlns:a16="http://schemas.microsoft.com/office/drawing/2014/main" id="{61A0E492-2CF9-4EC2-8DE4-B49CC9321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0" t="12098" r="9463" b="24478"/>
            <a:stretch/>
          </p:blipFill>
          <p:spPr>
            <a:xfrm>
              <a:off x="998885" y="1927196"/>
              <a:ext cx="6610714" cy="2685491"/>
            </a:xfrm>
            <a:prstGeom prst="rect">
              <a:avLst/>
            </a:prstGeom>
          </p:spPr>
        </p:pic>
      </p:grpSp>
      <p:sp>
        <p:nvSpPr>
          <p:cNvPr id="32" name="Multiplikationszeichen 17">
            <a:extLst>
              <a:ext uri="{FF2B5EF4-FFF2-40B4-BE49-F238E27FC236}">
                <a16:creationId xmlns:a16="http://schemas.microsoft.com/office/drawing/2014/main" id="{B5FD3D05-93E2-437A-9973-53BF13AB4324}"/>
              </a:ext>
            </a:extLst>
          </p:cNvPr>
          <p:cNvSpPr/>
          <p:nvPr/>
        </p:nvSpPr>
        <p:spPr>
          <a:xfrm>
            <a:off x="9377869" y="2036671"/>
            <a:ext cx="537374" cy="537108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sp>
        <p:nvSpPr>
          <p:cNvPr id="33" name="Ellipse 20">
            <a:extLst>
              <a:ext uri="{FF2B5EF4-FFF2-40B4-BE49-F238E27FC236}">
                <a16:creationId xmlns:a16="http://schemas.microsoft.com/office/drawing/2014/main" id="{3671C9CA-6905-43BC-AF41-834263EAE928}"/>
              </a:ext>
            </a:extLst>
          </p:cNvPr>
          <p:cNvSpPr/>
          <p:nvPr/>
        </p:nvSpPr>
        <p:spPr>
          <a:xfrm>
            <a:off x="8195422" y="2038006"/>
            <a:ext cx="1210449" cy="1001645"/>
          </a:xfrm>
          <a:prstGeom prst="ellipse">
            <a:avLst/>
          </a:prstGeom>
          <a:solidFill>
            <a:schemeClr val="bg2">
              <a:lumMod val="90000"/>
              <a:alpha val="28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pic>
        <p:nvPicPr>
          <p:cNvPr id="34" name="Grafik 9">
            <a:extLst>
              <a:ext uri="{FF2B5EF4-FFF2-40B4-BE49-F238E27FC236}">
                <a16:creationId xmlns:a16="http://schemas.microsoft.com/office/drawing/2014/main" id="{F17A96AA-7B2B-44A4-963C-43A51C82F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49" y="1527961"/>
            <a:ext cx="1767675" cy="143774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4A5945-0D0E-43F0-B915-92EAD9917BBC}"/>
              </a:ext>
            </a:extLst>
          </p:cNvPr>
          <p:cNvGrpSpPr/>
          <p:nvPr/>
        </p:nvGrpSpPr>
        <p:grpSpPr>
          <a:xfrm>
            <a:off x="2152653" y="4343118"/>
            <a:ext cx="3836047" cy="2359411"/>
            <a:chOff x="6580189" y="3963515"/>
            <a:chExt cx="5114729" cy="3145880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D1E1E8-7EE1-43A7-9167-29CAB18AE0B4}"/>
                </a:ext>
              </a:extLst>
            </p:cNvPr>
            <p:cNvCxnSpPr/>
            <p:nvPr/>
          </p:nvCxnSpPr>
          <p:spPr>
            <a:xfrm>
              <a:off x="7151364" y="4682628"/>
              <a:ext cx="0" cy="178416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B45833-067B-43BC-B73B-34EC8671BF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1364" y="6449892"/>
              <a:ext cx="3667027" cy="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326B86-C0E8-4593-A6AA-D69BA3FA741F}"/>
                </a:ext>
              </a:extLst>
            </p:cNvPr>
            <p:cNvSpPr/>
            <p:nvPr/>
          </p:nvSpPr>
          <p:spPr>
            <a:xfrm>
              <a:off x="7150043" y="5755437"/>
              <a:ext cx="3509871" cy="391452"/>
            </a:xfrm>
            <a:custGeom>
              <a:avLst/>
              <a:gdLst>
                <a:gd name="connsiteX0" fmla="*/ 0 w 4065104"/>
                <a:gd name="connsiteY0" fmla="*/ 39757 h 109330"/>
                <a:gd name="connsiteX1" fmla="*/ 3279913 w 4065104"/>
                <a:gd name="connsiteY1" fmla="*/ 0 h 109330"/>
                <a:gd name="connsiteX2" fmla="*/ 4065104 w 4065104"/>
                <a:gd name="connsiteY2" fmla="*/ 109330 h 109330"/>
                <a:gd name="connsiteX0" fmla="*/ 0 w 4076648"/>
                <a:gd name="connsiteY0" fmla="*/ 4044 h 109330"/>
                <a:gd name="connsiteX1" fmla="*/ 3291457 w 4076648"/>
                <a:gd name="connsiteY1" fmla="*/ 0 h 109330"/>
                <a:gd name="connsiteX2" fmla="*/ 4076648 w 4076648"/>
                <a:gd name="connsiteY2" fmla="*/ 109330 h 109330"/>
                <a:gd name="connsiteX0" fmla="*/ 0 w 4076648"/>
                <a:gd name="connsiteY0" fmla="*/ 11927 h 117213"/>
                <a:gd name="connsiteX1" fmla="*/ 1397658 w 4076648"/>
                <a:gd name="connsiteY1" fmla="*/ 8724 h 117213"/>
                <a:gd name="connsiteX2" fmla="*/ 3291457 w 4076648"/>
                <a:gd name="connsiteY2" fmla="*/ 7883 h 117213"/>
                <a:gd name="connsiteX3" fmla="*/ 4076648 w 4076648"/>
                <a:gd name="connsiteY3" fmla="*/ 117213 h 11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6648" h="117213">
                  <a:moveTo>
                    <a:pt x="0" y="11927"/>
                  </a:moveTo>
                  <a:lnTo>
                    <a:pt x="1397658" y="8724"/>
                  </a:lnTo>
                  <a:cubicBezTo>
                    <a:pt x="2028924" y="8444"/>
                    <a:pt x="2844959" y="-10199"/>
                    <a:pt x="3291457" y="7883"/>
                  </a:cubicBezTo>
                  <a:cubicBezTo>
                    <a:pt x="3737955" y="25965"/>
                    <a:pt x="4022811" y="68345"/>
                    <a:pt x="4076648" y="117213"/>
                  </a:cubicBezTo>
                </a:path>
              </a:pathLst>
            </a:cu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B93B59-611D-441D-8919-069233C4352E}"/>
                </a:ext>
              </a:extLst>
            </p:cNvPr>
            <p:cNvSpPr/>
            <p:nvPr/>
          </p:nvSpPr>
          <p:spPr>
            <a:xfrm flipV="1">
              <a:off x="7150043" y="5216284"/>
              <a:ext cx="3509871" cy="437146"/>
            </a:xfrm>
            <a:custGeom>
              <a:avLst/>
              <a:gdLst>
                <a:gd name="connsiteX0" fmla="*/ 0 w 4065104"/>
                <a:gd name="connsiteY0" fmla="*/ 39757 h 109330"/>
                <a:gd name="connsiteX1" fmla="*/ 3279913 w 4065104"/>
                <a:gd name="connsiteY1" fmla="*/ 0 h 109330"/>
                <a:gd name="connsiteX2" fmla="*/ 4065104 w 4065104"/>
                <a:gd name="connsiteY2" fmla="*/ 109330 h 109330"/>
                <a:gd name="connsiteX0" fmla="*/ 0 w 4076648"/>
                <a:gd name="connsiteY0" fmla="*/ 4044 h 109330"/>
                <a:gd name="connsiteX1" fmla="*/ 3291457 w 4076648"/>
                <a:gd name="connsiteY1" fmla="*/ 0 h 109330"/>
                <a:gd name="connsiteX2" fmla="*/ 4076648 w 4076648"/>
                <a:gd name="connsiteY2" fmla="*/ 109330 h 109330"/>
                <a:gd name="connsiteX0" fmla="*/ 0 w 4076648"/>
                <a:gd name="connsiteY0" fmla="*/ 11927 h 117213"/>
                <a:gd name="connsiteX1" fmla="*/ 1397658 w 4076648"/>
                <a:gd name="connsiteY1" fmla="*/ 8724 h 117213"/>
                <a:gd name="connsiteX2" fmla="*/ 3291457 w 4076648"/>
                <a:gd name="connsiteY2" fmla="*/ 7883 h 117213"/>
                <a:gd name="connsiteX3" fmla="*/ 4076648 w 4076648"/>
                <a:gd name="connsiteY3" fmla="*/ 117213 h 117213"/>
                <a:gd name="connsiteX0" fmla="*/ 0 w 4076648"/>
                <a:gd name="connsiteY0" fmla="*/ 3203 h 108489"/>
                <a:gd name="connsiteX1" fmla="*/ 1397658 w 4076648"/>
                <a:gd name="connsiteY1" fmla="*/ 0 h 108489"/>
                <a:gd name="connsiteX2" fmla="*/ 3349177 w 4076648"/>
                <a:gd name="connsiteY2" fmla="*/ 11492 h 108489"/>
                <a:gd name="connsiteX3" fmla="*/ 4076648 w 4076648"/>
                <a:gd name="connsiteY3" fmla="*/ 108489 h 10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6648" h="108489">
                  <a:moveTo>
                    <a:pt x="0" y="3203"/>
                  </a:moveTo>
                  <a:lnTo>
                    <a:pt x="1397658" y="0"/>
                  </a:lnTo>
                  <a:lnTo>
                    <a:pt x="3349177" y="11492"/>
                  </a:lnTo>
                  <a:cubicBezTo>
                    <a:pt x="3795675" y="29574"/>
                    <a:pt x="4022811" y="59621"/>
                    <a:pt x="4076648" y="108489"/>
                  </a:cubicBezTo>
                </a:path>
              </a:pathLst>
            </a:cu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7D2D4E-E93D-4BA7-9974-9414F6485FE2}"/>
                </a:ext>
              </a:extLst>
            </p:cNvPr>
            <p:cNvSpPr txBox="1"/>
            <p:nvPr/>
          </p:nvSpPr>
          <p:spPr>
            <a:xfrm>
              <a:off x="7389733" y="4998790"/>
              <a:ext cx="1075508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dirty="0">
                  <a:solidFill>
                    <a:schemeClr val="accent1"/>
                  </a:solidFill>
                </a:rPr>
                <a:t>ML 1</a:t>
              </a:r>
            </a:p>
            <a:p>
              <a:endParaRPr lang="de-AT" sz="1500" dirty="0"/>
            </a:p>
            <a:p>
              <a:r>
                <a:rPr lang="de-AT" sz="2400" dirty="0">
                  <a:solidFill>
                    <a:schemeClr val="accent2"/>
                  </a:solidFill>
                </a:rPr>
                <a:t>ML 2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4C27EE-5B0E-4131-B60C-C9B17DBFF9BA}"/>
                </a:ext>
              </a:extLst>
            </p:cNvPr>
            <p:cNvSpPr txBox="1"/>
            <p:nvPr/>
          </p:nvSpPr>
          <p:spPr>
            <a:xfrm>
              <a:off x="9957107" y="6411769"/>
              <a:ext cx="1045585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000" dirty="0"/>
                <a:t>Time</a:t>
              </a:r>
              <a:r>
                <a:rPr lang="de-AT" sz="2800" dirty="0"/>
                <a:t> </a:t>
              </a:r>
              <a:endParaRPr lang="en-US" sz="2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600AA9-334A-49E3-BA99-54FCF335E126}"/>
                </a:ext>
              </a:extLst>
            </p:cNvPr>
            <p:cNvSpPr txBox="1"/>
            <p:nvPr/>
          </p:nvSpPr>
          <p:spPr>
            <a:xfrm rot="16200000">
              <a:off x="5375586" y="5168118"/>
              <a:ext cx="294268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000" dirty="0" err="1"/>
                <a:t>Predicted</a:t>
              </a:r>
              <a:r>
                <a:rPr lang="de-AT" sz="2000" dirty="0"/>
                <a:t> </a:t>
              </a:r>
              <a:r>
                <a:rPr lang="de-AT" sz="2000" dirty="0" err="1"/>
                <a:t>property</a:t>
              </a:r>
              <a:r>
                <a:rPr lang="de-AT" sz="2000" dirty="0"/>
                <a:t> </a:t>
              </a:r>
              <a:endParaRPr lang="en-US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C6B89D-8397-4CA6-A732-C9AC6010A66A}"/>
                </a:ext>
              </a:extLst>
            </p:cNvPr>
            <p:cNvSpPr/>
            <p:nvPr/>
          </p:nvSpPr>
          <p:spPr>
            <a:xfrm>
              <a:off x="9957106" y="5005633"/>
              <a:ext cx="1737812" cy="13892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2400" dirty="0"/>
                <a:t>STOP</a:t>
              </a:r>
              <a:endParaRPr lang="en-US" sz="1600" dirty="0"/>
            </a:p>
          </p:txBody>
        </p:sp>
      </p:grpSp>
      <p:pic>
        <p:nvPicPr>
          <p:cNvPr id="49" name="Picture 48" descr="A close up of a toy&#10;&#10;Description automatically generated">
            <a:extLst>
              <a:ext uri="{FF2B5EF4-FFF2-40B4-BE49-F238E27FC236}">
                <a16:creationId xmlns:a16="http://schemas.microsoft.com/office/drawing/2014/main" id="{678EB523-37B6-492C-B325-D21DA9140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79517"/>
            <a:ext cx="9144000" cy="52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0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6A12CC9-7375-4F2D-8EE7-B859BAAA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418155" flipH="1">
            <a:off x="4179849" y="1395216"/>
            <a:ext cx="1943174" cy="2471880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10" name="Tabelle 4">
            <a:extLst>
              <a:ext uri="{FF2B5EF4-FFF2-40B4-BE49-F238E27FC236}">
                <a16:creationId xmlns:a16="http://schemas.microsoft.com/office/drawing/2014/main" id="{81E62404-50B7-47BD-AA12-D714BB8269EB}"/>
              </a:ext>
            </a:extLst>
          </p:cNvPr>
          <p:cNvGraphicFramePr>
            <a:graphicFrameLocks noGrp="1"/>
          </p:cNvGraphicFramePr>
          <p:nvPr/>
        </p:nvGraphicFramePr>
        <p:xfrm>
          <a:off x="1595844" y="3656927"/>
          <a:ext cx="8732332" cy="83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777">
                  <a:extLst>
                    <a:ext uri="{9D8B030D-6E8A-4147-A177-3AD203B41FA5}">
                      <a16:colId xmlns:a16="http://schemas.microsoft.com/office/drawing/2014/main" val="2329105366"/>
                    </a:ext>
                  </a:extLst>
                </a:gridCol>
                <a:gridCol w="4195546">
                  <a:extLst>
                    <a:ext uri="{9D8B030D-6E8A-4147-A177-3AD203B41FA5}">
                      <a16:colId xmlns:a16="http://schemas.microsoft.com/office/drawing/2014/main" val="684057219"/>
                    </a:ext>
                  </a:extLst>
                </a:gridCol>
                <a:gridCol w="3229009">
                  <a:extLst>
                    <a:ext uri="{9D8B030D-6E8A-4147-A177-3AD203B41FA5}">
                      <a16:colId xmlns:a16="http://schemas.microsoft.com/office/drawing/2014/main" val="35265196"/>
                    </a:ext>
                  </a:extLst>
                </a:gridCol>
              </a:tblGrid>
              <a:tr h="33554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# Atoms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Quantum Chemistry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>
                          <a:solidFill>
                            <a:schemeClr val="bg1"/>
                          </a:solidFill>
                        </a:rPr>
                        <a:t>CPU time QC 100 fs</a:t>
                      </a:r>
                      <a:endParaRPr lang="de-AT" sz="2400" dirty="0">
                        <a:solidFill>
                          <a:schemeClr val="bg1"/>
                        </a:solidFill>
                      </a:endParaRP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69133607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/>
                        <a:t>24</a:t>
                      </a:r>
                      <a:endParaRPr lang="de-AT" sz="24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/>
                        <a:t>MS-CASPT(12,11)/ano-rcc-pVDZ</a:t>
                      </a:r>
                      <a:endParaRPr lang="de-AT" sz="2400" dirty="0"/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400" dirty="0"/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3828880"/>
                  </a:ext>
                </a:extLst>
              </a:tr>
            </a:tbl>
          </a:graphicData>
        </a:graphic>
      </p:graphicFrame>
      <p:sp>
        <p:nvSpPr>
          <p:cNvPr id="43" name="Oval 42">
            <a:extLst>
              <a:ext uri="{FF2B5EF4-FFF2-40B4-BE49-F238E27FC236}">
                <a16:creationId xmlns:a16="http://schemas.microsoft.com/office/drawing/2014/main" id="{995E4494-ED2E-4BED-B62B-5D9397586353}"/>
              </a:ext>
            </a:extLst>
          </p:cNvPr>
          <p:cNvSpPr/>
          <p:nvPr/>
        </p:nvSpPr>
        <p:spPr>
          <a:xfrm>
            <a:off x="9344740" y="2159435"/>
            <a:ext cx="2319538" cy="943442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600" dirty="0">
                <a:solidFill>
                  <a:schemeClr val="tx1"/>
                </a:solidFill>
              </a:rPr>
              <a:t>Electronic </a:t>
            </a:r>
            <a:r>
              <a:rPr lang="de-AT" sz="2600" dirty="0" err="1">
                <a:solidFill>
                  <a:schemeClr val="tx1"/>
                </a:solidFill>
              </a:rPr>
              <a:t>structure</a:t>
            </a:r>
            <a:endParaRPr lang="de-AT" sz="2600" dirty="0">
              <a:solidFill>
                <a:schemeClr val="tx1"/>
              </a:solidFill>
            </a:endParaRPr>
          </a:p>
        </p:txBody>
      </p:sp>
      <p:pic>
        <p:nvPicPr>
          <p:cNvPr id="47" name="Inhaltsplatzhalter 5">
            <a:extLst>
              <a:ext uri="{FF2B5EF4-FFF2-40B4-BE49-F238E27FC236}">
                <a16:creationId xmlns:a16="http://schemas.microsoft.com/office/drawing/2014/main" id="{A881B744-1AC0-4AA3-A5FA-A4144C99F2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29" y="1547697"/>
            <a:ext cx="3098719" cy="2066852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998EC85-057E-47C4-BF7C-A70EFE5EC0AD}"/>
              </a:ext>
            </a:extLst>
          </p:cNvPr>
          <p:cNvSpPr txBox="1">
            <a:spLocks/>
          </p:cNvSpPr>
          <p:nvPr/>
        </p:nvSpPr>
        <p:spPr>
          <a:xfrm>
            <a:off x="378310" y="156275"/>
            <a:ext cx="11435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71C6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AT" dirty="0">
                <a:solidFill>
                  <a:schemeClr val="tx1"/>
                </a:solidFill>
              </a:rPr>
              <a:t>Problem: expensive calculations of potential energy surfacess</a:t>
            </a:r>
            <a:endParaRPr lang="en-GB" baseline="30000" dirty="0">
              <a:solidFill>
                <a:schemeClr val="tx1"/>
              </a:solidFill>
            </a:endParaRP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F1986665-A082-472F-B544-36A6C60C8FBC}"/>
              </a:ext>
            </a:extLst>
          </p:cNvPr>
          <p:cNvSpPr/>
          <p:nvPr/>
        </p:nvSpPr>
        <p:spPr>
          <a:xfrm>
            <a:off x="10596156" y="3617263"/>
            <a:ext cx="770021" cy="67787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Sad face outline outline">
            <a:extLst>
              <a:ext uri="{FF2B5EF4-FFF2-40B4-BE49-F238E27FC236}">
                <a16:creationId xmlns:a16="http://schemas.microsoft.com/office/drawing/2014/main" id="{342319C0-88C0-4B38-8545-A78F42445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6593" y="3506069"/>
            <a:ext cx="914400" cy="914400"/>
          </a:xfrm>
          <a:prstGeom prst="rect">
            <a:avLst/>
          </a:prstGeom>
        </p:spPr>
      </p:pic>
      <p:graphicFrame>
        <p:nvGraphicFramePr>
          <p:cNvPr id="15" name="Tabelle 4">
            <a:extLst>
              <a:ext uri="{FF2B5EF4-FFF2-40B4-BE49-F238E27FC236}">
                <a16:creationId xmlns:a16="http://schemas.microsoft.com/office/drawing/2014/main" id="{885F1AC8-3F54-4A4A-BD7C-2F03003FF4ED}"/>
              </a:ext>
            </a:extLst>
          </p:cNvPr>
          <p:cNvGraphicFramePr>
            <a:graphicFrameLocks noGrp="1"/>
          </p:cNvGraphicFramePr>
          <p:nvPr/>
        </p:nvGraphicFramePr>
        <p:xfrm>
          <a:off x="405195" y="3653254"/>
          <a:ext cx="9922982" cy="83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9947">
                  <a:extLst>
                    <a:ext uri="{9D8B030D-6E8A-4147-A177-3AD203B41FA5}">
                      <a16:colId xmlns:a16="http://schemas.microsoft.com/office/drawing/2014/main" val="2329105366"/>
                    </a:ext>
                  </a:extLst>
                </a:gridCol>
                <a:gridCol w="2013752">
                  <a:extLst>
                    <a:ext uri="{9D8B030D-6E8A-4147-A177-3AD203B41FA5}">
                      <a16:colId xmlns:a16="http://schemas.microsoft.com/office/drawing/2014/main" val="684057219"/>
                    </a:ext>
                  </a:extLst>
                </a:gridCol>
                <a:gridCol w="3669283">
                  <a:extLst>
                    <a:ext uri="{9D8B030D-6E8A-4147-A177-3AD203B41FA5}">
                      <a16:colId xmlns:a16="http://schemas.microsoft.com/office/drawing/2014/main" val="35265196"/>
                    </a:ext>
                  </a:extLst>
                </a:gridCol>
              </a:tblGrid>
              <a:tr h="33554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Quantum Chemistry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CPU time QC 1 ps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69133607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MS-CASPT2(12,11)/ano-rcc-pVDZ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very high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400" dirty="0">
                        <a:solidFill>
                          <a:srgbClr val="FF0000"/>
                        </a:solidFill>
                      </a:endParaRP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3828880"/>
                  </a:ext>
                </a:extLst>
              </a:tr>
            </a:tbl>
          </a:graphicData>
        </a:graphic>
      </p:graphicFrame>
      <p:graphicFrame>
        <p:nvGraphicFramePr>
          <p:cNvPr id="11" name="Tabelle 4">
            <a:extLst>
              <a:ext uri="{FF2B5EF4-FFF2-40B4-BE49-F238E27FC236}">
                <a16:creationId xmlns:a16="http://schemas.microsoft.com/office/drawing/2014/main" id="{0523499B-FF2E-4595-A820-F21DCA030CA4}"/>
              </a:ext>
            </a:extLst>
          </p:cNvPr>
          <p:cNvGraphicFramePr>
            <a:graphicFrameLocks noGrp="1"/>
          </p:cNvGraphicFramePr>
          <p:nvPr/>
        </p:nvGraphicFramePr>
        <p:xfrm>
          <a:off x="410210" y="3653918"/>
          <a:ext cx="9917967" cy="83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7804">
                  <a:extLst>
                    <a:ext uri="{9D8B030D-6E8A-4147-A177-3AD203B41FA5}">
                      <a16:colId xmlns:a16="http://schemas.microsoft.com/office/drawing/2014/main" val="2329105366"/>
                    </a:ext>
                  </a:extLst>
                </a:gridCol>
                <a:gridCol w="2012734">
                  <a:extLst>
                    <a:ext uri="{9D8B030D-6E8A-4147-A177-3AD203B41FA5}">
                      <a16:colId xmlns:a16="http://schemas.microsoft.com/office/drawing/2014/main" val="684057219"/>
                    </a:ext>
                  </a:extLst>
                </a:gridCol>
                <a:gridCol w="3667429">
                  <a:extLst>
                    <a:ext uri="{9D8B030D-6E8A-4147-A177-3AD203B41FA5}">
                      <a16:colId xmlns:a16="http://schemas.microsoft.com/office/drawing/2014/main" val="35265196"/>
                    </a:ext>
                  </a:extLst>
                </a:gridCol>
              </a:tblGrid>
              <a:tr h="33554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Quantum Chemistry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CPU time QC 1 ps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69133607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MS-CASPT2(12,11)/ano-rcc-pVDZ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very high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2,910 days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3828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99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6E6B9C-FB48-4D36-9F6A-09407CA2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766653">
            <a:off x="1531520" y="5254481"/>
            <a:ext cx="1740735" cy="1149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BE313D-28DB-4DC1-A599-8A02EFAAF9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81170" y="273686"/>
            <a:ext cx="8229090" cy="1144560"/>
          </a:xfrm>
        </p:spPr>
        <p:txBody>
          <a:bodyPr/>
          <a:lstStyle/>
          <a:p>
            <a:r>
              <a:rPr lang="de-DE" b="1" dirty="0"/>
              <a:t>Slow </a:t>
            </a:r>
            <a:r>
              <a:rPr lang="de-DE" b="1" dirty="0" err="1"/>
              <a:t>population</a:t>
            </a:r>
            <a:r>
              <a:rPr lang="de-DE" b="1" dirty="0"/>
              <a:t> </a:t>
            </a:r>
            <a:r>
              <a:rPr lang="de-DE" b="1" dirty="0" err="1"/>
              <a:t>transfer</a:t>
            </a:r>
            <a:r>
              <a:rPr lang="de-DE" b="1" dirty="0"/>
              <a:t>: CSH</a:t>
            </a:r>
            <a:r>
              <a:rPr lang="de-DE" b="1" baseline="-25000" dirty="0"/>
              <a:t>2</a:t>
            </a:r>
            <a:endParaRPr lang="de-AT" b="1" baseline="30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CBCC-C94F-4698-AA26-2D4310CF11B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981170" y="1604707"/>
            <a:ext cx="8229090" cy="3976741"/>
          </a:xfrm>
        </p:spPr>
        <p:txBody>
          <a:bodyPr/>
          <a:lstStyle/>
          <a:p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A00D6-25C2-43CA-8611-83A724656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9"/>
          <a:stretch/>
        </p:blipFill>
        <p:spPr>
          <a:xfrm>
            <a:off x="2065456" y="1418246"/>
            <a:ext cx="8144804" cy="48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06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B83B-D4DA-4C1B-95BE-792C9E2BE4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560" y="273354"/>
            <a:ext cx="10972120" cy="114468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EC3F-8D77-4B6C-A903-E95CB270A83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9560" y="1604514"/>
            <a:ext cx="10972120" cy="3977159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F0CE3-20F7-47F1-A03B-13304B03B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91" y="0"/>
            <a:ext cx="9678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0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7C9C-6426-4E75-AE25-46DDACF8EA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560" y="273354"/>
            <a:ext cx="10972120" cy="114468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1F8CC-62E0-4CB8-AF02-75268D12A46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9560" y="1604514"/>
            <a:ext cx="10972120" cy="3977159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4FA4B-01F2-4B56-A874-D41623BB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91" y="0"/>
            <a:ext cx="9678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82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63159F-5FF5-417F-AD83-579DE3C887EA}"/>
              </a:ext>
            </a:extLst>
          </p:cNvPr>
          <p:cNvSpPr/>
          <p:nvPr/>
        </p:nvSpPr>
        <p:spPr>
          <a:xfrm>
            <a:off x="9724044" y="1734263"/>
            <a:ext cx="1542622" cy="95410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Energies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Forces</a:t>
            </a:r>
          </a:p>
        </p:txBody>
      </p:sp>
      <p:sp>
        <p:nvSpPr>
          <p:cNvPr id="4" name="Textfeld 19">
            <a:extLst>
              <a:ext uri="{FF2B5EF4-FFF2-40B4-BE49-F238E27FC236}">
                <a16:creationId xmlns:a16="http://schemas.microsoft.com/office/drawing/2014/main" id="{CB4E6AE5-C429-4629-8595-AA957E288330}"/>
              </a:ext>
            </a:extLst>
          </p:cNvPr>
          <p:cNvSpPr txBox="1"/>
          <p:nvPr/>
        </p:nvSpPr>
        <p:spPr>
          <a:xfrm>
            <a:off x="1215452" y="3615642"/>
            <a:ext cx="3287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Molecular dynamics program SHARC</a:t>
            </a:r>
          </a:p>
        </p:txBody>
      </p:sp>
      <p:pic>
        <p:nvPicPr>
          <p:cNvPr id="5" name="Grafik 17">
            <a:extLst>
              <a:ext uri="{FF2B5EF4-FFF2-40B4-BE49-F238E27FC236}">
                <a16:creationId xmlns:a16="http://schemas.microsoft.com/office/drawing/2014/main" id="{32BB1B83-8ECC-45AB-A6D7-2A5A029A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69757" l="31881" r="63249">
                        <a14:backgroundMark x1="41133" y1="10441" x2="41133" y2="10441"/>
                        <a14:backgroundMark x1="38010" y1="9451" x2="44512" y2="17642"/>
                        <a14:backgroundMark x1="46120" y1="13771" x2="47378" y2="3150"/>
                        <a14:backgroundMark x1="50874" y1="7471" x2="58867" y2="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4375" b="22481"/>
          <a:stretch/>
        </p:blipFill>
        <p:spPr>
          <a:xfrm>
            <a:off x="1285364" y="1974290"/>
            <a:ext cx="3357062" cy="1974464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A9ABFB-945F-4FCF-8494-50F7D583AB57}"/>
              </a:ext>
            </a:extLst>
          </p:cNvPr>
          <p:cNvCxnSpPr>
            <a:cxnSpLocks/>
          </p:cNvCxnSpPr>
          <p:nvPr/>
        </p:nvCxnSpPr>
        <p:spPr>
          <a:xfrm flipH="1" flipV="1">
            <a:off x="4712338" y="2834363"/>
            <a:ext cx="2570566" cy="15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13">
            <a:extLst>
              <a:ext uri="{FF2B5EF4-FFF2-40B4-BE49-F238E27FC236}">
                <a16:creationId xmlns:a16="http://schemas.microsoft.com/office/drawing/2014/main" id="{66EAF9F4-7AA4-4B6F-83FA-E8CC1929EA9A}"/>
              </a:ext>
            </a:extLst>
          </p:cNvPr>
          <p:cNvCxnSpPr>
            <a:cxnSpLocks/>
          </p:cNvCxnSpPr>
          <p:nvPr/>
        </p:nvCxnSpPr>
        <p:spPr>
          <a:xfrm>
            <a:off x="3234992" y="4645260"/>
            <a:ext cx="979714" cy="877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feld 19">
            <a:extLst>
              <a:ext uri="{FF2B5EF4-FFF2-40B4-BE49-F238E27FC236}">
                <a16:creationId xmlns:a16="http://schemas.microsoft.com/office/drawing/2014/main" id="{5D203EB4-B579-49E0-A520-EA7ED6BD76A5}"/>
              </a:ext>
            </a:extLst>
          </p:cNvPr>
          <p:cNvSpPr txBox="1"/>
          <p:nvPr/>
        </p:nvSpPr>
        <p:spPr>
          <a:xfrm>
            <a:off x="1838584" y="4852382"/>
            <a:ext cx="204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Classical </a:t>
            </a:r>
          </a:p>
          <a:p>
            <a:pPr algn="ctr"/>
            <a:r>
              <a:rPr lang="en-GB" sz="2800" dirty="0"/>
              <a:t>propagation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CCB1FE-6F95-4AFB-B96E-2C3D3A12901D}"/>
              </a:ext>
            </a:extLst>
          </p:cNvPr>
          <p:cNvSpPr/>
          <p:nvPr/>
        </p:nvSpPr>
        <p:spPr>
          <a:xfrm>
            <a:off x="9646162" y="2554365"/>
            <a:ext cx="1698386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Couplings</a:t>
            </a:r>
            <a:endParaRPr lang="de-AT" sz="2800" dirty="0">
              <a:solidFill>
                <a:schemeClr val="tx1"/>
              </a:solidFill>
            </a:endParaRPr>
          </a:p>
        </p:txBody>
      </p:sp>
      <p:cxnSp>
        <p:nvCxnSpPr>
          <p:cNvPr id="45" name="Gerade Verbindung mit Pfeil 13">
            <a:extLst>
              <a:ext uri="{FF2B5EF4-FFF2-40B4-BE49-F238E27FC236}">
                <a16:creationId xmlns:a16="http://schemas.microsoft.com/office/drawing/2014/main" id="{E4D6F01A-05FD-4149-8056-A3305168CB79}"/>
              </a:ext>
            </a:extLst>
          </p:cNvPr>
          <p:cNvCxnSpPr>
            <a:cxnSpLocks/>
          </p:cNvCxnSpPr>
          <p:nvPr/>
        </p:nvCxnSpPr>
        <p:spPr>
          <a:xfrm flipV="1">
            <a:off x="7593549" y="4576588"/>
            <a:ext cx="1119278" cy="835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feld 19">
            <a:extLst>
              <a:ext uri="{FF2B5EF4-FFF2-40B4-BE49-F238E27FC236}">
                <a16:creationId xmlns:a16="http://schemas.microsoft.com/office/drawing/2014/main" id="{EAA4FD2F-70EF-4330-949D-BB7177E48E81}"/>
              </a:ext>
            </a:extLst>
          </p:cNvPr>
          <p:cNvSpPr txBox="1"/>
          <p:nvPr/>
        </p:nvSpPr>
        <p:spPr>
          <a:xfrm>
            <a:off x="7449742" y="3426766"/>
            <a:ext cx="2717203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Electronic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F2CE3-F526-48D8-BC52-8D9DDDD194FB}"/>
              </a:ext>
            </a:extLst>
          </p:cNvPr>
          <p:cNvSpPr txBox="1"/>
          <p:nvPr/>
        </p:nvSpPr>
        <p:spPr>
          <a:xfrm>
            <a:off x="6352293" y="5620299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0.5 </a:t>
            </a:r>
            <a:r>
              <a:rPr lang="de-AT" sz="2800" dirty="0" err="1"/>
              <a:t>fs</a:t>
            </a:r>
            <a:endParaRPr lang="de-AT" sz="2800" dirty="0"/>
          </a:p>
        </p:txBody>
      </p:sp>
      <p:pic>
        <p:nvPicPr>
          <p:cNvPr id="10" name="Graphic 9" descr="Stopwatch">
            <a:extLst>
              <a:ext uri="{FF2B5EF4-FFF2-40B4-BE49-F238E27FC236}">
                <a16:creationId xmlns:a16="http://schemas.microsoft.com/office/drawing/2014/main" id="{4F7829DA-BF4D-4A35-9CA5-92E79B818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0999" y="46226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228DC2-48D7-4D4E-BBBD-972631013013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1.0 </a:t>
            </a:r>
            <a:r>
              <a:rPr lang="de-AT" sz="2800" dirty="0" err="1"/>
              <a:t>fs</a:t>
            </a:r>
            <a:endParaRPr lang="de-AT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6F810-1C1C-426E-9602-68163B6B493A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1.5 </a:t>
            </a:r>
            <a:r>
              <a:rPr lang="de-AT" sz="2800" dirty="0" err="1"/>
              <a:t>fs</a:t>
            </a:r>
            <a:endParaRPr lang="de-AT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825EB-057D-47E8-91C5-8B17464CA46C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2.0 </a:t>
            </a:r>
            <a:r>
              <a:rPr lang="de-AT" sz="2800" dirty="0" err="1"/>
              <a:t>fs</a:t>
            </a:r>
            <a:endParaRPr lang="de-AT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9845FA-8931-4BD9-B21C-B56C3DF6416B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2.5 </a:t>
            </a:r>
            <a:r>
              <a:rPr lang="de-AT" sz="2800" dirty="0" err="1"/>
              <a:t>fs</a:t>
            </a:r>
            <a:endParaRPr lang="de-AT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239DE8-877D-4D42-9A8C-68BF5D602F4C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3.0 </a:t>
            </a:r>
            <a:r>
              <a:rPr lang="de-AT" sz="2800" dirty="0" err="1"/>
              <a:t>fs</a:t>
            </a:r>
            <a:endParaRPr lang="de-AT" sz="2800" dirty="0"/>
          </a:p>
        </p:txBody>
      </p:sp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26B25A23-7F63-49E9-986C-8326BA7620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26" y="1577758"/>
            <a:ext cx="3098719" cy="20668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E00F8F-2F0A-465F-A62F-DA4F1C6BE546}"/>
              </a:ext>
            </a:extLst>
          </p:cNvPr>
          <p:cNvSpPr txBox="1"/>
          <p:nvPr/>
        </p:nvSpPr>
        <p:spPr>
          <a:xfrm>
            <a:off x="719009" y="6341382"/>
            <a:ext cx="74003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/>
              <a:t>S. Mai, </a:t>
            </a:r>
            <a:r>
              <a:rPr lang="de-DE" sz="1400" dirty="0"/>
              <a:t>P. Marquetand, L. González, WIREs Comp. Chem. </a:t>
            </a:r>
            <a:r>
              <a:rPr lang="de-DE" sz="1400" b="1" dirty="0"/>
              <a:t>e1370</a:t>
            </a:r>
            <a:r>
              <a:rPr lang="de-DE" sz="1400" dirty="0"/>
              <a:t> (2018); https://sharc-md.org/</a:t>
            </a:r>
            <a:endParaRPr lang="en-US" sz="14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998EC85-057E-47C4-BF7C-A70EFE5EC0AD}"/>
              </a:ext>
            </a:extLst>
          </p:cNvPr>
          <p:cNvSpPr txBox="1">
            <a:spLocks/>
          </p:cNvSpPr>
          <p:nvPr/>
        </p:nvSpPr>
        <p:spPr>
          <a:xfrm>
            <a:off x="378310" y="156275"/>
            <a:ext cx="11435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71C6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AT" dirty="0"/>
              <a:t>Surface hopping molecular dynamics</a:t>
            </a:r>
            <a:endParaRPr lang="en-GB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picture containing computer, red, orange&#10;&#10;Description automatically generated">
            <a:extLst>
              <a:ext uri="{FF2B5EF4-FFF2-40B4-BE49-F238E27FC236}">
                <a16:creationId xmlns:a16="http://schemas.microsoft.com/office/drawing/2014/main" id="{D43F8493-758F-4BEF-8C37-02A04A54B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379" y="3918586"/>
            <a:ext cx="2025397" cy="2209524"/>
          </a:xfrm>
          <a:prstGeom prst="rect">
            <a:avLst/>
          </a:prstGeom>
        </p:spPr>
      </p:pic>
      <p:pic>
        <p:nvPicPr>
          <p:cNvPr id="11" name="Picture 10" descr="A picture containing computer, red, dark, orange&#10;&#10;Description automatically generated">
            <a:extLst>
              <a:ext uri="{FF2B5EF4-FFF2-40B4-BE49-F238E27FC236}">
                <a16:creationId xmlns:a16="http://schemas.microsoft.com/office/drawing/2014/main" id="{3070C779-D492-4DCB-B12C-89A6DF069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9588" y="4103046"/>
            <a:ext cx="1303051" cy="2031877"/>
          </a:xfrm>
          <a:prstGeom prst="rect">
            <a:avLst/>
          </a:prstGeom>
        </p:spPr>
      </p:pic>
      <p:pic>
        <p:nvPicPr>
          <p:cNvPr id="17" name="Picture 16" descr="A picture containing computer, red, orange, light&#10;&#10;Description automatically generated">
            <a:extLst>
              <a:ext uri="{FF2B5EF4-FFF2-40B4-BE49-F238E27FC236}">
                <a16:creationId xmlns:a16="http://schemas.microsoft.com/office/drawing/2014/main" id="{FE4F2835-6D58-423D-A877-5763F79480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0142" y="3762183"/>
            <a:ext cx="1790476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4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" grpId="0"/>
      <p:bldP spid="44" grpId="0"/>
      <p:bldP spid="33" grpId="0" animBg="1"/>
      <p:bldP spid="6" grpId="0" animBg="1"/>
      <p:bldP spid="8" grpId="0"/>
      <p:bldP spid="8" grpId="1"/>
      <p:bldP spid="23" grpId="0"/>
      <p:bldP spid="23" grpId="1"/>
      <p:bldP spid="25" grpId="0"/>
      <p:bldP spid="2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63159F-5FF5-417F-AD83-579DE3C887EA}"/>
              </a:ext>
            </a:extLst>
          </p:cNvPr>
          <p:cNvSpPr/>
          <p:nvPr/>
        </p:nvSpPr>
        <p:spPr>
          <a:xfrm>
            <a:off x="9724044" y="1734263"/>
            <a:ext cx="1542622" cy="95410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Energies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Forces</a:t>
            </a:r>
          </a:p>
        </p:txBody>
      </p:sp>
      <p:sp>
        <p:nvSpPr>
          <p:cNvPr id="4" name="Textfeld 19">
            <a:extLst>
              <a:ext uri="{FF2B5EF4-FFF2-40B4-BE49-F238E27FC236}">
                <a16:creationId xmlns:a16="http://schemas.microsoft.com/office/drawing/2014/main" id="{CB4E6AE5-C429-4629-8595-AA957E288330}"/>
              </a:ext>
            </a:extLst>
          </p:cNvPr>
          <p:cNvSpPr txBox="1"/>
          <p:nvPr/>
        </p:nvSpPr>
        <p:spPr>
          <a:xfrm>
            <a:off x="1215452" y="3615642"/>
            <a:ext cx="3287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Molecular dynamics program SHARC</a:t>
            </a:r>
          </a:p>
        </p:txBody>
      </p:sp>
      <p:pic>
        <p:nvPicPr>
          <p:cNvPr id="5" name="Grafik 17">
            <a:extLst>
              <a:ext uri="{FF2B5EF4-FFF2-40B4-BE49-F238E27FC236}">
                <a16:creationId xmlns:a16="http://schemas.microsoft.com/office/drawing/2014/main" id="{32BB1B83-8ECC-45AB-A6D7-2A5A029A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69757" l="31881" r="63249">
                        <a14:backgroundMark x1="41133" y1="10441" x2="41133" y2="10441"/>
                        <a14:backgroundMark x1="38010" y1="9451" x2="44512" y2="17642"/>
                        <a14:backgroundMark x1="46120" y1="13771" x2="47378" y2="3150"/>
                        <a14:backgroundMark x1="50874" y1="7471" x2="58867" y2="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4375" b="22481"/>
          <a:stretch/>
        </p:blipFill>
        <p:spPr>
          <a:xfrm>
            <a:off x="1285364" y="1974290"/>
            <a:ext cx="3357062" cy="1974464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A9ABFB-945F-4FCF-8494-50F7D583AB57}"/>
              </a:ext>
            </a:extLst>
          </p:cNvPr>
          <p:cNvCxnSpPr>
            <a:cxnSpLocks/>
          </p:cNvCxnSpPr>
          <p:nvPr/>
        </p:nvCxnSpPr>
        <p:spPr>
          <a:xfrm flipH="1" flipV="1">
            <a:off x="4712338" y="2834363"/>
            <a:ext cx="2570566" cy="15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13">
            <a:extLst>
              <a:ext uri="{FF2B5EF4-FFF2-40B4-BE49-F238E27FC236}">
                <a16:creationId xmlns:a16="http://schemas.microsoft.com/office/drawing/2014/main" id="{66EAF9F4-7AA4-4B6F-83FA-E8CC1929EA9A}"/>
              </a:ext>
            </a:extLst>
          </p:cNvPr>
          <p:cNvCxnSpPr>
            <a:cxnSpLocks/>
          </p:cNvCxnSpPr>
          <p:nvPr/>
        </p:nvCxnSpPr>
        <p:spPr>
          <a:xfrm>
            <a:off x="3234992" y="4645260"/>
            <a:ext cx="979714" cy="877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feld 19">
            <a:extLst>
              <a:ext uri="{FF2B5EF4-FFF2-40B4-BE49-F238E27FC236}">
                <a16:creationId xmlns:a16="http://schemas.microsoft.com/office/drawing/2014/main" id="{5D203EB4-B579-49E0-A520-EA7ED6BD76A5}"/>
              </a:ext>
            </a:extLst>
          </p:cNvPr>
          <p:cNvSpPr txBox="1"/>
          <p:nvPr/>
        </p:nvSpPr>
        <p:spPr>
          <a:xfrm>
            <a:off x="1838584" y="4852382"/>
            <a:ext cx="204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Classical </a:t>
            </a:r>
          </a:p>
          <a:p>
            <a:pPr algn="ctr"/>
            <a:r>
              <a:rPr lang="en-GB" sz="2800" dirty="0"/>
              <a:t>propagation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CCB1FE-6F95-4AFB-B96E-2C3D3A12901D}"/>
              </a:ext>
            </a:extLst>
          </p:cNvPr>
          <p:cNvSpPr/>
          <p:nvPr/>
        </p:nvSpPr>
        <p:spPr>
          <a:xfrm>
            <a:off x="9646162" y="2554365"/>
            <a:ext cx="1698386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Couplings</a:t>
            </a:r>
            <a:endParaRPr lang="de-AT" sz="2800" dirty="0">
              <a:solidFill>
                <a:schemeClr val="tx1"/>
              </a:solidFill>
            </a:endParaRPr>
          </a:p>
        </p:txBody>
      </p:sp>
      <p:cxnSp>
        <p:nvCxnSpPr>
          <p:cNvPr id="45" name="Gerade Verbindung mit Pfeil 13">
            <a:extLst>
              <a:ext uri="{FF2B5EF4-FFF2-40B4-BE49-F238E27FC236}">
                <a16:creationId xmlns:a16="http://schemas.microsoft.com/office/drawing/2014/main" id="{E4D6F01A-05FD-4149-8056-A3305168CB79}"/>
              </a:ext>
            </a:extLst>
          </p:cNvPr>
          <p:cNvCxnSpPr>
            <a:cxnSpLocks/>
          </p:cNvCxnSpPr>
          <p:nvPr/>
        </p:nvCxnSpPr>
        <p:spPr>
          <a:xfrm flipV="1">
            <a:off x="7593549" y="4576588"/>
            <a:ext cx="1119278" cy="835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feld 19">
            <a:extLst>
              <a:ext uri="{FF2B5EF4-FFF2-40B4-BE49-F238E27FC236}">
                <a16:creationId xmlns:a16="http://schemas.microsoft.com/office/drawing/2014/main" id="{EAA4FD2F-70EF-4330-949D-BB7177E48E81}"/>
              </a:ext>
            </a:extLst>
          </p:cNvPr>
          <p:cNvSpPr txBox="1"/>
          <p:nvPr/>
        </p:nvSpPr>
        <p:spPr>
          <a:xfrm>
            <a:off x="7449742" y="3426766"/>
            <a:ext cx="2717203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Electronic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F2CE3-F526-48D8-BC52-8D9DDDD194FB}"/>
              </a:ext>
            </a:extLst>
          </p:cNvPr>
          <p:cNvSpPr txBox="1"/>
          <p:nvPr/>
        </p:nvSpPr>
        <p:spPr>
          <a:xfrm>
            <a:off x="6352293" y="5620299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0.5 </a:t>
            </a:r>
            <a:r>
              <a:rPr lang="de-AT" sz="2800" dirty="0" err="1"/>
              <a:t>fs</a:t>
            </a:r>
            <a:endParaRPr lang="de-AT" sz="2800" dirty="0"/>
          </a:p>
        </p:txBody>
      </p:sp>
      <p:pic>
        <p:nvPicPr>
          <p:cNvPr id="10" name="Graphic 9" descr="Stopwatch">
            <a:extLst>
              <a:ext uri="{FF2B5EF4-FFF2-40B4-BE49-F238E27FC236}">
                <a16:creationId xmlns:a16="http://schemas.microsoft.com/office/drawing/2014/main" id="{4F7829DA-BF4D-4A35-9CA5-92E79B818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0999" y="46226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228DC2-48D7-4D4E-BBBD-972631013013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1.0 </a:t>
            </a:r>
            <a:r>
              <a:rPr lang="de-AT" sz="2800" dirty="0" err="1"/>
              <a:t>fs</a:t>
            </a:r>
            <a:endParaRPr lang="de-AT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6F810-1C1C-426E-9602-68163B6B493A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1.5 </a:t>
            </a:r>
            <a:r>
              <a:rPr lang="de-AT" sz="2800" dirty="0" err="1"/>
              <a:t>fs</a:t>
            </a:r>
            <a:endParaRPr lang="de-AT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825EB-057D-47E8-91C5-8B17464CA46C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2.0 </a:t>
            </a:r>
            <a:r>
              <a:rPr lang="de-AT" sz="2800" dirty="0" err="1"/>
              <a:t>fs</a:t>
            </a:r>
            <a:endParaRPr lang="de-AT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9845FA-8931-4BD9-B21C-B56C3DF6416B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2.5 </a:t>
            </a:r>
            <a:r>
              <a:rPr lang="de-AT" sz="2800" dirty="0" err="1"/>
              <a:t>fs</a:t>
            </a:r>
            <a:endParaRPr lang="de-AT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239DE8-877D-4D42-9A8C-68BF5D602F4C}"/>
              </a:ext>
            </a:extLst>
          </p:cNvPr>
          <p:cNvSpPr txBox="1"/>
          <p:nvPr/>
        </p:nvSpPr>
        <p:spPr>
          <a:xfrm>
            <a:off x="6352293" y="5625958"/>
            <a:ext cx="143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/>
              <a:t>t = 3.0 </a:t>
            </a:r>
            <a:r>
              <a:rPr lang="de-AT" sz="2800" dirty="0" err="1"/>
              <a:t>fs</a:t>
            </a:r>
            <a:endParaRPr lang="de-AT" sz="2800" dirty="0"/>
          </a:p>
        </p:txBody>
      </p:sp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26B25A23-7F63-49E9-986C-8326BA7620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26" y="1577758"/>
            <a:ext cx="3098719" cy="20668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E00F8F-2F0A-465F-A62F-DA4F1C6BE546}"/>
              </a:ext>
            </a:extLst>
          </p:cNvPr>
          <p:cNvSpPr txBox="1"/>
          <p:nvPr/>
        </p:nvSpPr>
        <p:spPr>
          <a:xfrm>
            <a:off x="719009" y="6341382"/>
            <a:ext cx="74003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/>
              <a:t>S. Mai, </a:t>
            </a:r>
            <a:r>
              <a:rPr lang="de-DE" sz="1400" dirty="0"/>
              <a:t>P. Marquetand, L. González, WIREs Comp. Chem. </a:t>
            </a:r>
            <a:r>
              <a:rPr lang="de-DE" sz="1400" b="1" dirty="0"/>
              <a:t>e1370</a:t>
            </a:r>
            <a:r>
              <a:rPr lang="de-DE" sz="1400" dirty="0"/>
              <a:t> (2018); https://sharc-md.org/</a:t>
            </a:r>
            <a:endParaRPr lang="en-US" sz="14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998EC85-057E-47C4-BF7C-A70EFE5EC0AD}"/>
              </a:ext>
            </a:extLst>
          </p:cNvPr>
          <p:cNvSpPr txBox="1">
            <a:spLocks/>
          </p:cNvSpPr>
          <p:nvPr/>
        </p:nvSpPr>
        <p:spPr>
          <a:xfrm>
            <a:off x="378310" y="156275"/>
            <a:ext cx="11435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71C6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AT" dirty="0"/>
              <a:t>Surface hopping molecular dynamics</a:t>
            </a:r>
            <a:endParaRPr lang="en-GB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picture containing computer, red, orange&#10;&#10;Description automatically generated">
            <a:extLst>
              <a:ext uri="{FF2B5EF4-FFF2-40B4-BE49-F238E27FC236}">
                <a16:creationId xmlns:a16="http://schemas.microsoft.com/office/drawing/2014/main" id="{D43F8493-758F-4BEF-8C37-02A04A54B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379" y="3918586"/>
            <a:ext cx="2025397" cy="2209524"/>
          </a:xfrm>
          <a:prstGeom prst="rect">
            <a:avLst/>
          </a:prstGeom>
        </p:spPr>
      </p:pic>
      <p:pic>
        <p:nvPicPr>
          <p:cNvPr id="11" name="Picture 10" descr="A picture containing computer, red, dark, orange&#10;&#10;Description automatically generated">
            <a:extLst>
              <a:ext uri="{FF2B5EF4-FFF2-40B4-BE49-F238E27FC236}">
                <a16:creationId xmlns:a16="http://schemas.microsoft.com/office/drawing/2014/main" id="{3070C779-D492-4DCB-B12C-89A6DF069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9588" y="4103046"/>
            <a:ext cx="1303051" cy="2031877"/>
          </a:xfrm>
          <a:prstGeom prst="rect">
            <a:avLst/>
          </a:prstGeom>
        </p:spPr>
      </p:pic>
      <p:pic>
        <p:nvPicPr>
          <p:cNvPr id="17" name="Picture 16" descr="A picture containing computer, red, orange, light&#10;&#10;Description automatically generated">
            <a:extLst>
              <a:ext uri="{FF2B5EF4-FFF2-40B4-BE49-F238E27FC236}">
                <a16:creationId xmlns:a16="http://schemas.microsoft.com/office/drawing/2014/main" id="{FE4F2835-6D58-423D-A877-5763F79480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0142" y="3762183"/>
            <a:ext cx="1790476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" grpId="0"/>
      <p:bldP spid="44" grpId="0"/>
      <p:bldP spid="33" grpId="0" animBg="1"/>
      <p:bldP spid="6" grpId="0" animBg="1"/>
      <p:bldP spid="8" grpId="0"/>
      <p:bldP spid="8" grpId="1"/>
      <p:bldP spid="23" grpId="0"/>
      <p:bldP spid="23" grpId="1"/>
      <p:bldP spid="25" grpId="0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B85C-3379-5145-A73F-953BE51A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0" y="187589"/>
            <a:ext cx="11435379" cy="1325563"/>
          </a:xfrm>
        </p:spPr>
        <p:txBody>
          <a:bodyPr/>
          <a:lstStyle/>
          <a:p>
            <a:pPr algn="ctr"/>
            <a:r>
              <a:rPr lang="de-AT" dirty="0">
                <a:latin typeface="+mn-lt"/>
              </a:rPr>
              <a:t>Surface hopping molecular dynamics</a:t>
            </a:r>
            <a:endParaRPr lang="en-GB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E2FC-B22F-2544-8A04-F05818612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903" y="1641288"/>
            <a:ext cx="3684074" cy="4351339"/>
          </a:xfrm>
        </p:spPr>
        <p:txBody>
          <a:bodyPr/>
          <a:lstStyle/>
          <a:p>
            <a:r>
              <a:rPr lang="en-US" dirty="0"/>
              <a:t>Mixed quantum-classical</a:t>
            </a:r>
            <a:endParaRPr lang="en-US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Nonadiabatic transitions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F6CE7-A815-CB4D-8D37-26689669B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429CFF67-AECD-4E89-BFDC-A55ECBC5D9C4}"/>
              </a:ext>
            </a:extLst>
          </p:cNvPr>
          <p:cNvSpPr/>
          <p:nvPr/>
        </p:nvSpPr>
        <p:spPr>
          <a:xfrm>
            <a:off x="34278" y="-35176"/>
            <a:ext cx="1570700" cy="1406547"/>
          </a:xfrm>
          <a:prstGeom prst="sun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A8D24-B1D4-4AA6-B8B5-3D7F79BA40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" t="27761" r="10022" b="9651"/>
          <a:stretch/>
        </p:blipFill>
        <p:spPr>
          <a:xfrm>
            <a:off x="1219110" y="2751836"/>
            <a:ext cx="6321196" cy="3113536"/>
          </a:xfrm>
          <a:prstGeom prst="rect">
            <a:avLst/>
          </a:prstGeom>
        </p:spPr>
      </p:pic>
      <p:sp>
        <p:nvSpPr>
          <p:cNvPr id="8" name="Up Arrow 27">
            <a:extLst>
              <a:ext uri="{FF2B5EF4-FFF2-40B4-BE49-F238E27FC236}">
                <a16:creationId xmlns:a16="http://schemas.microsoft.com/office/drawing/2014/main" id="{267EA61A-B71D-48C1-AB06-927D2A26D8BF}"/>
              </a:ext>
            </a:extLst>
          </p:cNvPr>
          <p:cNvSpPr/>
          <p:nvPr/>
        </p:nvSpPr>
        <p:spPr>
          <a:xfrm>
            <a:off x="914400" y="1406776"/>
            <a:ext cx="499492" cy="4402919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Energy</a:t>
            </a:r>
          </a:p>
        </p:txBody>
      </p:sp>
      <p:sp>
        <p:nvSpPr>
          <p:cNvPr id="9" name="Right Arrow 32">
            <a:extLst>
              <a:ext uri="{FF2B5EF4-FFF2-40B4-BE49-F238E27FC236}">
                <a16:creationId xmlns:a16="http://schemas.microsoft.com/office/drawing/2014/main" id="{42773198-DD97-4F8C-9EDF-BACCD830BCE3}"/>
              </a:ext>
            </a:extLst>
          </p:cNvPr>
          <p:cNvSpPr/>
          <p:nvPr/>
        </p:nvSpPr>
        <p:spPr>
          <a:xfrm>
            <a:off x="1040430" y="5693085"/>
            <a:ext cx="6804670" cy="49681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de-DE" sz="2400" b="1" dirty="0">
                <a:ln w="0"/>
                <a:solidFill>
                  <a:prstClr val="black"/>
                </a:solidFill>
                <a:latin typeface="Calibri" panose="020F0502020204030204"/>
              </a:rPr>
              <a:t>Reaction coordinate</a:t>
            </a:r>
            <a:endParaRPr lang="en-US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AC24F-48A9-4596-8F25-7358D51B94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12098" r="9463" b="24478"/>
          <a:stretch/>
        </p:blipFill>
        <p:spPr>
          <a:xfrm>
            <a:off x="1591760" y="1449896"/>
            <a:ext cx="7014593" cy="28495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F3B08-D993-4BBF-AB97-A92BB6931B78}"/>
              </a:ext>
            </a:extLst>
          </p:cNvPr>
          <p:cNvCxnSpPr>
            <a:cxnSpLocks/>
          </p:cNvCxnSpPr>
          <p:nvPr/>
        </p:nvCxnSpPr>
        <p:spPr>
          <a:xfrm flipV="1">
            <a:off x="4838617" y="2578162"/>
            <a:ext cx="0" cy="1801504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50E7AD6-D536-47FB-81CF-6548563D2D18}"/>
              </a:ext>
            </a:extLst>
          </p:cNvPr>
          <p:cNvSpPr/>
          <p:nvPr/>
        </p:nvSpPr>
        <p:spPr>
          <a:xfrm>
            <a:off x="4494882" y="4583017"/>
            <a:ext cx="683045" cy="66101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912B5D-06B1-475C-B6BF-AE4A53A98AC0}"/>
              </a:ext>
            </a:extLst>
          </p:cNvPr>
          <p:cNvCxnSpPr>
            <a:cxnSpLocks/>
          </p:cNvCxnSpPr>
          <p:nvPr/>
        </p:nvCxnSpPr>
        <p:spPr>
          <a:xfrm rot="10800000">
            <a:off x="4928412" y="4958172"/>
            <a:ext cx="3428426" cy="33050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stealt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A8F-12DA-4758-9E2A-4DCDCF1A0C99}"/>
              </a:ext>
            </a:extLst>
          </p:cNvPr>
          <p:cNvSpPr txBox="1"/>
          <p:nvPr/>
        </p:nvSpPr>
        <p:spPr>
          <a:xfrm>
            <a:off x="7786322" y="5021241"/>
            <a:ext cx="41598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800" dirty="0"/>
              <a:t>Molecule: moves classically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525E9A-AE41-4EE8-A8A7-A6D78500A106}"/>
              </a:ext>
            </a:extLst>
          </p:cNvPr>
          <p:cNvCxnSpPr>
            <a:cxnSpLocks/>
          </p:cNvCxnSpPr>
          <p:nvPr/>
        </p:nvCxnSpPr>
        <p:spPr>
          <a:xfrm rot="10800000">
            <a:off x="6963205" y="4212727"/>
            <a:ext cx="3428426" cy="33050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stealt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FC782B-3A6E-4233-BD77-2B4555DFD921}"/>
              </a:ext>
            </a:extLst>
          </p:cNvPr>
          <p:cNvSpPr txBox="1"/>
          <p:nvPr/>
        </p:nvSpPr>
        <p:spPr>
          <a:xfrm>
            <a:off x="8024114" y="3904145"/>
            <a:ext cx="415980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800" dirty="0"/>
              <a:t>Quantum chemical potential energy surfaces</a:t>
            </a:r>
          </a:p>
        </p:txBody>
      </p:sp>
    </p:spTree>
    <p:extLst>
      <p:ext uri="{BB962C8B-B14F-4D97-AF65-F5344CB8AC3E}">
        <p14:creationId xmlns:p14="http://schemas.microsoft.com/office/powerpoint/2010/main" val="13538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30000" decel="6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0.00416 C -0.00026 -0.11899 -0.00078 -0.2426 -0.0013 -0.36528 L -0.0013 -0.36505 C 0.04115 -0.32014 0.08256 -0.36459 0.12995 -0.24977 C 0.15079 -0.23125 0.0517 -0.01436 0.0504 -0.01482 " pathEditMode="relative" rAng="0" ptsTypes="AAAAA">
                                      <p:cBhvr>
                                        <p:cTn id="2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7" y="-18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16" grpId="0" animBg="1"/>
      <p:bldP spid="16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6A12CC9-7375-4F2D-8EE7-B859BAAA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418155" flipH="1">
            <a:off x="4179849" y="1395216"/>
            <a:ext cx="1943174" cy="2471880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40" name="Tabelle 4">
            <a:extLst>
              <a:ext uri="{FF2B5EF4-FFF2-40B4-BE49-F238E27FC236}">
                <a16:creationId xmlns:a16="http://schemas.microsoft.com/office/drawing/2014/main" id="{B8A2F9BD-AD52-43AE-AFE3-5711E57CCA37}"/>
              </a:ext>
            </a:extLst>
          </p:cNvPr>
          <p:cNvGraphicFramePr>
            <a:graphicFrameLocks noGrp="1"/>
          </p:cNvGraphicFramePr>
          <p:nvPr/>
        </p:nvGraphicFramePr>
        <p:xfrm>
          <a:off x="1595844" y="3653253"/>
          <a:ext cx="8732332" cy="125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777">
                  <a:extLst>
                    <a:ext uri="{9D8B030D-6E8A-4147-A177-3AD203B41FA5}">
                      <a16:colId xmlns:a16="http://schemas.microsoft.com/office/drawing/2014/main" val="2329105366"/>
                    </a:ext>
                  </a:extLst>
                </a:gridCol>
                <a:gridCol w="4195546">
                  <a:extLst>
                    <a:ext uri="{9D8B030D-6E8A-4147-A177-3AD203B41FA5}">
                      <a16:colId xmlns:a16="http://schemas.microsoft.com/office/drawing/2014/main" val="684057219"/>
                    </a:ext>
                  </a:extLst>
                </a:gridCol>
                <a:gridCol w="3229009">
                  <a:extLst>
                    <a:ext uri="{9D8B030D-6E8A-4147-A177-3AD203B41FA5}">
                      <a16:colId xmlns:a16="http://schemas.microsoft.com/office/drawing/2014/main" val="35265196"/>
                    </a:ext>
                  </a:extLst>
                </a:gridCol>
              </a:tblGrid>
              <a:tr h="33554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# Atoms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Quantum Chemistry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CPU time QC 100 </a:t>
                      </a:r>
                      <a:r>
                        <a:rPr lang="de-AT" sz="2400" dirty="0" err="1">
                          <a:solidFill>
                            <a:schemeClr val="bg1"/>
                          </a:solidFill>
                        </a:rPr>
                        <a:t>fs</a:t>
                      </a:r>
                      <a:endParaRPr lang="de-AT" sz="2400" dirty="0">
                        <a:solidFill>
                          <a:schemeClr val="bg1"/>
                        </a:solidFill>
                      </a:endParaRP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69133607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24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MS-CASPT(12,11)/ano-rcc-pVDZ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291 days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3828880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24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ADC(2)/dev2-SVP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1 month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3845656"/>
                  </a:ext>
                </a:extLst>
              </a:tr>
            </a:tbl>
          </a:graphicData>
        </a:graphic>
      </p:graphicFrame>
      <p:sp>
        <p:nvSpPr>
          <p:cNvPr id="43" name="Oval 42">
            <a:extLst>
              <a:ext uri="{FF2B5EF4-FFF2-40B4-BE49-F238E27FC236}">
                <a16:creationId xmlns:a16="http://schemas.microsoft.com/office/drawing/2014/main" id="{995E4494-ED2E-4BED-B62B-5D9397586353}"/>
              </a:ext>
            </a:extLst>
          </p:cNvPr>
          <p:cNvSpPr/>
          <p:nvPr/>
        </p:nvSpPr>
        <p:spPr>
          <a:xfrm>
            <a:off x="9344740" y="2159435"/>
            <a:ext cx="2319538" cy="943442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600" dirty="0">
                <a:solidFill>
                  <a:schemeClr val="tx1"/>
                </a:solidFill>
              </a:rPr>
              <a:t>Electronic </a:t>
            </a:r>
            <a:r>
              <a:rPr lang="de-AT" sz="2600" dirty="0" err="1">
                <a:solidFill>
                  <a:schemeClr val="tx1"/>
                </a:solidFill>
              </a:rPr>
              <a:t>structure</a:t>
            </a:r>
            <a:endParaRPr lang="de-AT" sz="2600" dirty="0">
              <a:solidFill>
                <a:schemeClr val="tx1"/>
              </a:solidFill>
            </a:endParaRPr>
          </a:p>
        </p:txBody>
      </p:sp>
      <p:pic>
        <p:nvPicPr>
          <p:cNvPr id="47" name="Inhaltsplatzhalter 5">
            <a:extLst>
              <a:ext uri="{FF2B5EF4-FFF2-40B4-BE49-F238E27FC236}">
                <a16:creationId xmlns:a16="http://schemas.microsoft.com/office/drawing/2014/main" id="{A881B744-1AC0-4AA3-A5FA-A4144C99F2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29" y="1547697"/>
            <a:ext cx="3098719" cy="2066852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998EC85-057E-47C4-BF7C-A70EFE5EC0AD}"/>
              </a:ext>
            </a:extLst>
          </p:cNvPr>
          <p:cNvSpPr txBox="1">
            <a:spLocks/>
          </p:cNvSpPr>
          <p:nvPr/>
        </p:nvSpPr>
        <p:spPr>
          <a:xfrm>
            <a:off x="378310" y="156275"/>
            <a:ext cx="11435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71C6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AT" dirty="0">
                <a:solidFill>
                  <a:schemeClr val="tx1"/>
                </a:solidFill>
              </a:rPr>
              <a:t>Problem: expensive calculations of potential energy surfacess</a:t>
            </a:r>
            <a:endParaRPr lang="en-GB" baseline="30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2E6539-9B62-4482-A7FA-3FBEB8508864}"/>
              </a:ext>
            </a:extLst>
          </p:cNvPr>
          <p:cNvCxnSpPr>
            <a:cxnSpLocks/>
          </p:cNvCxnSpPr>
          <p:nvPr/>
        </p:nvCxnSpPr>
        <p:spPr>
          <a:xfrm flipH="1" flipV="1">
            <a:off x="7173394" y="4113207"/>
            <a:ext cx="3071750" cy="66734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B60E99-6801-4163-951A-42DEDFD2ACB7}"/>
              </a:ext>
            </a:extLst>
          </p:cNvPr>
          <p:cNvCxnSpPr>
            <a:cxnSpLocks/>
          </p:cNvCxnSpPr>
          <p:nvPr/>
        </p:nvCxnSpPr>
        <p:spPr>
          <a:xfrm flipH="1">
            <a:off x="7173394" y="4129766"/>
            <a:ext cx="3071750" cy="6507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onfused face outline outline">
            <a:extLst>
              <a:ext uri="{FF2B5EF4-FFF2-40B4-BE49-F238E27FC236}">
                <a16:creationId xmlns:a16="http://schemas.microsoft.com/office/drawing/2014/main" id="{C0C4AF8E-34D8-45C4-9BF1-80C35CF95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2221" y="4119411"/>
            <a:ext cx="914400" cy="914400"/>
          </a:xfrm>
          <a:prstGeom prst="rect">
            <a:avLst/>
          </a:prstGeom>
        </p:spPr>
      </p:pic>
      <p:pic>
        <p:nvPicPr>
          <p:cNvPr id="13" name="Graphic 12" descr="Sad face outline outline">
            <a:extLst>
              <a:ext uri="{FF2B5EF4-FFF2-40B4-BE49-F238E27FC236}">
                <a16:creationId xmlns:a16="http://schemas.microsoft.com/office/drawing/2014/main" id="{22EBC639-C44B-4485-BE21-3C16F41215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6593" y="3506069"/>
            <a:ext cx="914400" cy="914400"/>
          </a:xfrm>
          <a:prstGeom prst="rect">
            <a:avLst/>
          </a:prstGeom>
        </p:spPr>
      </p:pic>
      <p:graphicFrame>
        <p:nvGraphicFramePr>
          <p:cNvPr id="11" name="Tabelle 4">
            <a:extLst>
              <a:ext uri="{FF2B5EF4-FFF2-40B4-BE49-F238E27FC236}">
                <a16:creationId xmlns:a16="http://schemas.microsoft.com/office/drawing/2014/main" id="{44CD0C29-305C-4283-A836-D56016007439}"/>
              </a:ext>
            </a:extLst>
          </p:cNvPr>
          <p:cNvGraphicFramePr>
            <a:graphicFrameLocks noGrp="1"/>
          </p:cNvGraphicFramePr>
          <p:nvPr/>
        </p:nvGraphicFramePr>
        <p:xfrm>
          <a:off x="402375" y="3653254"/>
          <a:ext cx="9937834" cy="1617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6293">
                  <a:extLst>
                    <a:ext uri="{9D8B030D-6E8A-4147-A177-3AD203B41FA5}">
                      <a16:colId xmlns:a16="http://schemas.microsoft.com/office/drawing/2014/main" val="2329105366"/>
                    </a:ext>
                  </a:extLst>
                </a:gridCol>
                <a:gridCol w="2016766">
                  <a:extLst>
                    <a:ext uri="{9D8B030D-6E8A-4147-A177-3AD203B41FA5}">
                      <a16:colId xmlns:a16="http://schemas.microsoft.com/office/drawing/2014/main" val="684057219"/>
                    </a:ext>
                  </a:extLst>
                </a:gridCol>
                <a:gridCol w="3674775">
                  <a:extLst>
                    <a:ext uri="{9D8B030D-6E8A-4147-A177-3AD203B41FA5}">
                      <a16:colId xmlns:a16="http://schemas.microsoft.com/office/drawing/2014/main" val="35265196"/>
                    </a:ext>
                  </a:extLst>
                </a:gridCol>
              </a:tblGrid>
              <a:tr h="33554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Quantum Chemistry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CPU time QC 1 ps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69133607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MS-CASPT2(12,11)/ano-rcc-pVDZ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very high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2,910 days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3828880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ADC(2)/def2-SVP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not given for dissociation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10 months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23502971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4FA85A-9CA0-4BE2-8C25-DEF9DD36AE55}"/>
              </a:ext>
            </a:extLst>
          </p:cNvPr>
          <p:cNvCxnSpPr/>
          <p:nvPr/>
        </p:nvCxnSpPr>
        <p:spPr>
          <a:xfrm>
            <a:off x="6794351" y="4094751"/>
            <a:ext cx="3412544" cy="1192271"/>
          </a:xfrm>
          <a:prstGeom prst="line">
            <a:avLst/>
          </a:prstGeom>
          <a:ln w="19050">
            <a:solidFill>
              <a:srgbClr val="CC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D590D-EC0F-45DF-854F-CD0F4A2C6BC8}"/>
              </a:ext>
            </a:extLst>
          </p:cNvPr>
          <p:cNvCxnSpPr>
            <a:cxnSpLocks/>
          </p:cNvCxnSpPr>
          <p:nvPr/>
        </p:nvCxnSpPr>
        <p:spPr>
          <a:xfrm flipV="1">
            <a:off x="6794351" y="4094751"/>
            <a:ext cx="3412544" cy="1192271"/>
          </a:xfrm>
          <a:prstGeom prst="line">
            <a:avLst/>
          </a:prstGeom>
          <a:ln w="19050">
            <a:solidFill>
              <a:srgbClr val="CC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14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6A12CC9-7375-4F2D-8EE7-B859BAAA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3418155" flipH="1">
            <a:off x="4179849" y="1395216"/>
            <a:ext cx="1943174" cy="24718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998EC85-057E-47C4-BF7C-A70EFE5EC0AD}"/>
              </a:ext>
            </a:extLst>
          </p:cNvPr>
          <p:cNvSpPr txBox="1">
            <a:spLocks/>
          </p:cNvSpPr>
          <p:nvPr/>
        </p:nvSpPr>
        <p:spPr>
          <a:xfrm>
            <a:off x="378310" y="156275"/>
            <a:ext cx="11435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71C6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AT" dirty="0">
                <a:solidFill>
                  <a:schemeClr val="tx1"/>
                </a:solidFill>
              </a:rPr>
              <a:t>Problem: expensive calculations of potential energy surfacess</a:t>
            </a:r>
            <a:endParaRPr lang="en-GB" baseline="300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8A9453-EFA7-428F-9BA7-5C312A3A43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37" y="2311854"/>
            <a:ext cx="2330238" cy="13325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9347F5F-977D-4405-A3FA-8EDC7779E9BA}"/>
              </a:ext>
            </a:extLst>
          </p:cNvPr>
          <p:cNvGrpSpPr/>
          <p:nvPr/>
        </p:nvGrpSpPr>
        <p:grpSpPr>
          <a:xfrm>
            <a:off x="8719079" y="853807"/>
            <a:ext cx="2838300" cy="1880932"/>
            <a:chOff x="5634433" y="1304287"/>
            <a:chExt cx="3357062" cy="2023455"/>
          </a:xfrm>
        </p:grpSpPr>
        <p:sp>
          <p:nvSpPr>
            <p:cNvPr id="11" name="Thought Bubble: Cloud 10">
              <a:extLst>
                <a:ext uri="{FF2B5EF4-FFF2-40B4-BE49-F238E27FC236}">
                  <a16:creationId xmlns:a16="http://schemas.microsoft.com/office/drawing/2014/main" id="{D7AA7FA0-3117-437C-8C81-C088F600A651}"/>
                </a:ext>
              </a:extLst>
            </p:cNvPr>
            <p:cNvSpPr/>
            <p:nvPr/>
          </p:nvSpPr>
          <p:spPr>
            <a:xfrm>
              <a:off x="5634433" y="1446810"/>
              <a:ext cx="3357062" cy="1752600"/>
            </a:xfrm>
            <a:prstGeom prst="cloud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12" name="Inhaltsplatzhalter 5">
              <a:extLst>
                <a:ext uri="{FF2B5EF4-FFF2-40B4-BE49-F238E27FC236}">
                  <a16:creationId xmlns:a16="http://schemas.microsoft.com/office/drawing/2014/main" id="{1AD1FA50-6E85-4F25-8D43-24983B40D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304287"/>
              <a:ext cx="3033656" cy="2023455"/>
            </a:xfrm>
            <a:prstGeom prst="rect">
              <a:avLst/>
            </a:prstGeom>
          </p:spPr>
        </p:pic>
      </p:grpSp>
      <p:sp>
        <p:nvSpPr>
          <p:cNvPr id="13" name="Textfeld 19">
            <a:extLst>
              <a:ext uri="{FF2B5EF4-FFF2-40B4-BE49-F238E27FC236}">
                <a16:creationId xmlns:a16="http://schemas.microsoft.com/office/drawing/2014/main" id="{6CE7665F-D97B-4CFD-B3C7-7DD5275D6863}"/>
              </a:ext>
            </a:extLst>
          </p:cNvPr>
          <p:cNvSpPr txBox="1"/>
          <p:nvPr/>
        </p:nvSpPr>
        <p:spPr>
          <a:xfrm>
            <a:off x="8343143" y="3154944"/>
            <a:ext cx="4418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Machine learning (ML)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 </a:t>
            </a:r>
          </a:p>
        </p:txBody>
      </p:sp>
      <p:graphicFrame>
        <p:nvGraphicFramePr>
          <p:cNvPr id="15" name="Tabelle 4">
            <a:extLst>
              <a:ext uri="{FF2B5EF4-FFF2-40B4-BE49-F238E27FC236}">
                <a16:creationId xmlns:a16="http://schemas.microsoft.com/office/drawing/2014/main" id="{73337C71-32B0-4E1E-A63B-227F7E8085F0}"/>
              </a:ext>
            </a:extLst>
          </p:cNvPr>
          <p:cNvGraphicFramePr>
            <a:graphicFrameLocks noGrp="1"/>
          </p:cNvGraphicFramePr>
          <p:nvPr/>
        </p:nvGraphicFramePr>
        <p:xfrm>
          <a:off x="1595844" y="3653253"/>
          <a:ext cx="8732332" cy="166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777">
                  <a:extLst>
                    <a:ext uri="{9D8B030D-6E8A-4147-A177-3AD203B41FA5}">
                      <a16:colId xmlns:a16="http://schemas.microsoft.com/office/drawing/2014/main" val="2329105366"/>
                    </a:ext>
                  </a:extLst>
                </a:gridCol>
                <a:gridCol w="4195546">
                  <a:extLst>
                    <a:ext uri="{9D8B030D-6E8A-4147-A177-3AD203B41FA5}">
                      <a16:colId xmlns:a16="http://schemas.microsoft.com/office/drawing/2014/main" val="684057219"/>
                    </a:ext>
                  </a:extLst>
                </a:gridCol>
                <a:gridCol w="3229009">
                  <a:extLst>
                    <a:ext uri="{9D8B030D-6E8A-4147-A177-3AD203B41FA5}">
                      <a16:colId xmlns:a16="http://schemas.microsoft.com/office/drawing/2014/main" val="35265196"/>
                    </a:ext>
                  </a:extLst>
                </a:gridCol>
              </a:tblGrid>
              <a:tr h="33554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# Atoms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Quantum Chemistry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CPU time QC 100 </a:t>
                      </a:r>
                      <a:r>
                        <a:rPr lang="de-AT" sz="2400" dirty="0" err="1">
                          <a:solidFill>
                            <a:schemeClr val="bg1"/>
                          </a:solidFill>
                        </a:rPr>
                        <a:t>fs</a:t>
                      </a:r>
                      <a:endParaRPr lang="de-AT" sz="2400" dirty="0">
                        <a:solidFill>
                          <a:schemeClr val="bg1"/>
                        </a:solidFill>
                      </a:endParaRP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69133607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24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MS-CASPT(12,11)/ano-rcc-pVDZ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291 days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3828880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24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ADC(2)/dev2-SVP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1 month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3845656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24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Machine learning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Few min. – hours x 1000 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804644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8E8784-4FAA-4E8B-8444-3CC3B3A2688A}"/>
              </a:ext>
            </a:extLst>
          </p:cNvPr>
          <p:cNvCxnSpPr>
            <a:cxnSpLocks/>
          </p:cNvCxnSpPr>
          <p:nvPr/>
        </p:nvCxnSpPr>
        <p:spPr>
          <a:xfrm flipH="1" flipV="1">
            <a:off x="7173394" y="4113207"/>
            <a:ext cx="3071750" cy="66734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4A9642-FEB1-4065-8C19-0CF16ED42302}"/>
              </a:ext>
            </a:extLst>
          </p:cNvPr>
          <p:cNvCxnSpPr>
            <a:cxnSpLocks/>
          </p:cNvCxnSpPr>
          <p:nvPr/>
        </p:nvCxnSpPr>
        <p:spPr>
          <a:xfrm flipH="1">
            <a:off x="7173394" y="4129766"/>
            <a:ext cx="3071750" cy="6507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Grinning face outline outline">
            <a:extLst>
              <a:ext uri="{FF2B5EF4-FFF2-40B4-BE49-F238E27FC236}">
                <a16:creationId xmlns:a16="http://schemas.microsoft.com/office/drawing/2014/main" id="{7DC90C15-2AD5-4721-96F5-D68D8D968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6593" y="4622237"/>
            <a:ext cx="914400" cy="914400"/>
          </a:xfrm>
          <a:prstGeom prst="rect">
            <a:avLst/>
          </a:prstGeom>
        </p:spPr>
      </p:pic>
      <p:graphicFrame>
        <p:nvGraphicFramePr>
          <p:cNvPr id="14" name="Tabelle 4">
            <a:extLst>
              <a:ext uri="{FF2B5EF4-FFF2-40B4-BE49-F238E27FC236}">
                <a16:creationId xmlns:a16="http://schemas.microsoft.com/office/drawing/2014/main" id="{E8D9778D-35A0-4EF3-9C93-9A2892A5624A}"/>
              </a:ext>
            </a:extLst>
          </p:cNvPr>
          <p:cNvGraphicFramePr>
            <a:graphicFrameLocks noGrp="1"/>
          </p:cNvGraphicFramePr>
          <p:nvPr/>
        </p:nvGraphicFramePr>
        <p:xfrm>
          <a:off x="613611" y="3653254"/>
          <a:ext cx="9714566" cy="203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0894">
                  <a:extLst>
                    <a:ext uri="{9D8B030D-6E8A-4147-A177-3AD203B41FA5}">
                      <a16:colId xmlns:a16="http://schemas.microsoft.com/office/drawing/2014/main" val="2329105366"/>
                    </a:ext>
                  </a:extLst>
                </a:gridCol>
                <a:gridCol w="1971456">
                  <a:extLst>
                    <a:ext uri="{9D8B030D-6E8A-4147-A177-3AD203B41FA5}">
                      <a16:colId xmlns:a16="http://schemas.microsoft.com/office/drawing/2014/main" val="684057219"/>
                    </a:ext>
                  </a:extLst>
                </a:gridCol>
                <a:gridCol w="3592216">
                  <a:extLst>
                    <a:ext uri="{9D8B030D-6E8A-4147-A177-3AD203B41FA5}">
                      <a16:colId xmlns:a16="http://schemas.microsoft.com/office/drawing/2014/main" val="35265196"/>
                    </a:ext>
                  </a:extLst>
                </a:gridCol>
              </a:tblGrid>
              <a:tr h="33554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Quantum Chemistry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CPU time QC 100 </a:t>
                      </a:r>
                      <a:r>
                        <a:rPr lang="de-AT" sz="2400" dirty="0" err="1">
                          <a:solidFill>
                            <a:schemeClr val="bg1"/>
                          </a:solidFill>
                        </a:rPr>
                        <a:t>fs</a:t>
                      </a:r>
                      <a:endParaRPr lang="de-AT" sz="2400" dirty="0">
                        <a:solidFill>
                          <a:schemeClr val="bg1"/>
                        </a:solidFill>
                      </a:endParaRP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69133607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MS-CASPT(12,11)/ano-rcc-pVDZ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very good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291 days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3828880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ADC(2)/def2-SVP or TDDFT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Not good for dissociation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1 month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23502971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Machine learning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Reference 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Few min. – hours x 1000 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6954747"/>
                  </a:ext>
                </a:extLst>
              </a:tr>
            </a:tbl>
          </a:graphicData>
        </a:graphic>
      </p:graphicFrame>
      <p:graphicFrame>
        <p:nvGraphicFramePr>
          <p:cNvPr id="18" name="Tabelle 4">
            <a:extLst>
              <a:ext uri="{FF2B5EF4-FFF2-40B4-BE49-F238E27FC236}">
                <a16:creationId xmlns:a16="http://schemas.microsoft.com/office/drawing/2014/main" id="{94BFEE63-FC16-4511-9110-A816E6E5C466}"/>
              </a:ext>
            </a:extLst>
          </p:cNvPr>
          <p:cNvGraphicFramePr>
            <a:graphicFrameLocks noGrp="1"/>
          </p:cNvGraphicFramePr>
          <p:nvPr/>
        </p:nvGraphicFramePr>
        <p:xfrm>
          <a:off x="411480" y="3658057"/>
          <a:ext cx="9949868" cy="203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435">
                  <a:extLst>
                    <a:ext uri="{9D8B030D-6E8A-4147-A177-3AD203B41FA5}">
                      <a16:colId xmlns:a16="http://schemas.microsoft.com/office/drawing/2014/main" val="2329105366"/>
                    </a:ext>
                  </a:extLst>
                </a:gridCol>
                <a:gridCol w="2019208">
                  <a:extLst>
                    <a:ext uri="{9D8B030D-6E8A-4147-A177-3AD203B41FA5}">
                      <a16:colId xmlns:a16="http://schemas.microsoft.com/office/drawing/2014/main" val="684057219"/>
                    </a:ext>
                  </a:extLst>
                </a:gridCol>
                <a:gridCol w="3679225">
                  <a:extLst>
                    <a:ext uri="{9D8B030D-6E8A-4147-A177-3AD203B41FA5}">
                      <a16:colId xmlns:a16="http://schemas.microsoft.com/office/drawing/2014/main" val="35265196"/>
                    </a:ext>
                  </a:extLst>
                </a:gridCol>
              </a:tblGrid>
              <a:tr h="335549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Quantum Chemistry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>
                          <a:solidFill>
                            <a:schemeClr val="bg1"/>
                          </a:solidFill>
                        </a:rPr>
                        <a:t>CPU time QC 1 ps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69133607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MS-CASPT2(12,11)/ano-rcc-pVDZ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very high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2,910 days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3828880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ADC(2)/def2-SVP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not given for dissociation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10 months </a:t>
                      </a:r>
                      <a:r>
                        <a:rPr lang="de-AT" sz="2400" dirty="0">
                          <a:solidFill>
                            <a:srgbClr val="FF0000"/>
                          </a:solidFill>
                        </a:rPr>
                        <a:t>X 1000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23502971"/>
                  </a:ext>
                </a:extLst>
              </a:tr>
              <a:tr h="322180"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Machine learning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~ reference </a:t>
                      </a:r>
                    </a:p>
                  </a:txBody>
                  <a:tcPr marL="51435" marR="51435" marT="25718" marB="25718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400" dirty="0"/>
                        <a:t>Few min. – hours x 1000 </a:t>
                      </a:r>
                    </a:p>
                  </a:txBody>
                  <a:tcPr marL="51435" marR="51435" marT="25718" marB="25718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6954747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B62737-BCD0-4D80-9B55-EF1C7BE4014A}"/>
              </a:ext>
            </a:extLst>
          </p:cNvPr>
          <p:cNvCxnSpPr/>
          <p:nvPr/>
        </p:nvCxnSpPr>
        <p:spPr>
          <a:xfrm>
            <a:off x="6794351" y="4094751"/>
            <a:ext cx="3412544" cy="1192271"/>
          </a:xfrm>
          <a:prstGeom prst="line">
            <a:avLst/>
          </a:prstGeom>
          <a:ln w="19050">
            <a:solidFill>
              <a:srgbClr val="CC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D90916-5405-47E2-9684-4DE3BE54C47F}"/>
              </a:ext>
            </a:extLst>
          </p:cNvPr>
          <p:cNvCxnSpPr>
            <a:cxnSpLocks/>
          </p:cNvCxnSpPr>
          <p:nvPr/>
        </p:nvCxnSpPr>
        <p:spPr>
          <a:xfrm flipV="1">
            <a:off x="6794351" y="4094751"/>
            <a:ext cx="3412544" cy="1192271"/>
          </a:xfrm>
          <a:prstGeom prst="line">
            <a:avLst/>
          </a:prstGeom>
          <a:ln w="19050">
            <a:solidFill>
              <a:srgbClr val="CC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feld 54">
            <a:extLst>
              <a:ext uri="{FF2B5EF4-FFF2-40B4-BE49-F238E27FC236}">
                <a16:creationId xmlns:a16="http://schemas.microsoft.com/office/drawing/2014/main" id="{F29F73EB-7888-48C4-BE73-FC722590E49A}"/>
              </a:ext>
            </a:extLst>
          </p:cNvPr>
          <p:cNvSpPr txBox="1"/>
          <p:nvPr/>
        </p:nvSpPr>
        <p:spPr>
          <a:xfrm flipH="1">
            <a:off x="530578" y="5820235"/>
            <a:ext cx="9797597" cy="646986"/>
          </a:xfrm>
          <a:prstGeom prst="roundRect">
            <a:avLst/>
          </a:prstGeom>
          <a:ln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AT" sz="3200" b="1" dirty="0"/>
              <a:t>Can we use ML to enhance photodynamics simulations?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5858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4C0EF738-308D-4E48-A4C5-F937F4A86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55" y="2334128"/>
            <a:ext cx="5123543" cy="3842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  <a:latin typeface="+mn-lt"/>
              </a:rPr>
              <a:t>Proof of concept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1C93B-960E-49BD-AE00-BDE67C42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80457"/>
            <a:ext cx="6244683" cy="5377542"/>
          </a:xfrm>
        </p:spPr>
        <p:txBody>
          <a:bodyPr>
            <a:normAutofit/>
          </a:bodyPr>
          <a:lstStyle/>
          <a:p>
            <a:r>
              <a:rPr lang="de-AT" sz="2400" dirty="0"/>
              <a:t>Methylenimmonium cation, CH</a:t>
            </a:r>
            <a:r>
              <a:rPr lang="de-AT" sz="2400" baseline="-25000" dirty="0"/>
              <a:t>2</a:t>
            </a:r>
            <a:r>
              <a:rPr lang="de-AT" sz="2400" dirty="0"/>
              <a:t>NH</a:t>
            </a:r>
            <a:r>
              <a:rPr lang="de-AT" sz="2400" baseline="-25000" dirty="0"/>
              <a:t>2</a:t>
            </a:r>
            <a:r>
              <a:rPr lang="de-AT" sz="2400" baseline="30000" dirty="0"/>
              <a:t>+</a:t>
            </a:r>
          </a:p>
          <a:p>
            <a:r>
              <a:rPr lang="de-AT" sz="2400" dirty="0"/>
              <a:t>Ultrafast population transfer</a:t>
            </a:r>
            <a:endParaRPr lang="de-AT" sz="2400" baseline="30000" dirty="0"/>
          </a:p>
          <a:p>
            <a:r>
              <a:rPr lang="de-AT" sz="2400" dirty="0"/>
              <a:t>MR-CISD/CAS(6,4)/aug-cc-pVDZ</a:t>
            </a:r>
          </a:p>
          <a:p>
            <a:r>
              <a:rPr lang="de-AT" sz="2400" dirty="0"/>
              <a:t>Multi-state neural network model</a:t>
            </a:r>
          </a:p>
          <a:p>
            <a:endParaRPr lang="de-AT" sz="2400" dirty="0"/>
          </a:p>
          <a:p>
            <a:endParaRPr lang="de-AT" sz="2400" dirty="0"/>
          </a:p>
          <a:p>
            <a:r>
              <a:rPr lang="de-AT" sz="2400" dirty="0"/>
              <a:t>3 singlet states</a:t>
            </a:r>
          </a:p>
          <a:p>
            <a:pPr lvl="1"/>
            <a:r>
              <a:rPr lang="de-AT" dirty="0"/>
              <a:t>Energies + forces</a:t>
            </a:r>
          </a:p>
          <a:p>
            <a:pPr lvl="1"/>
            <a:r>
              <a:rPr lang="de-AT" dirty="0"/>
              <a:t>Nonadiabatic couplings</a:t>
            </a:r>
          </a:p>
          <a:p>
            <a:r>
              <a:rPr lang="de-AT" sz="2400" dirty="0"/>
              <a:t>Requirement: comprehensive, accurate potentials with few data points</a:t>
            </a:r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sz="2400" dirty="0"/>
          </a:p>
          <a:p>
            <a:endParaRPr lang="de-AT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01092-784E-4314-89BE-BA130042E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53" y="1229817"/>
            <a:ext cx="1774074" cy="1364168"/>
          </a:xfrm>
          <a:prstGeom prst="rect">
            <a:avLst/>
          </a:prstGeom>
        </p:spPr>
      </p:pic>
      <p:pic>
        <p:nvPicPr>
          <p:cNvPr id="25" name="Picture 20">
            <a:extLst>
              <a:ext uri="{FF2B5EF4-FFF2-40B4-BE49-F238E27FC236}">
                <a16:creationId xmlns:a16="http://schemas.microsoft.com/office/drawing/2014/main" id="{C5BC846A-FCF4-44BC-AD88-6ED0CFBB82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46" y="4556916"/>
            <a:ext cx="585179" cy="341354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CE896432-2B37-47FB-B31F-7081EDCA27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11" y="4996775"/>
            <a:ext cx="585179" cy="341354"/>
          </a:xfrm>
          <a:prstGeom prst="rect">
            <a:avLst/>
          </a:prstGeom>
        </p:spPr>
      </p:pic>
      <p:cxnSp>
        <p:nvCxnSpPr>
          <p:cNvPr id="27" name="Gerade Verbindung mit Pfeil 5">
            <a:extLst>
              <a:ext uri="{FF2B5EF4-FFF2-40B4-BE49-F238E27FC236}">
                <a16:creationId xmlns:a16="http://schemas.microsoft.com/office/drawing/2014/main" id="{3DCAB4D9-C620-4760-919A-3CC6621297E8}"/>
              </a:ext>
            </a:extLst>
          </p:cNvPr>
          <p:cNvCxnSpPr>
            <a:cxnSpLocks/>
          </p:cNvCxnSpPr>
          <p:nvPr/>
        </p:nvCxnSpPr>
        <p:spPr>
          <a:xfrm flipV="1">
            <a:off x="4105490" y="4736815"/>
            <a:ext cx="1006672" cy="1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19">
            <a:extLst>
              <a:ext uri="{FF2B5EF4-FFF2-40B4-BE49-F238E27FC236}">
                <a16:creationId xmlns:a16="http://schemas.microsoft.com/office/drawing/2014/main" id="{F62F3DFF-0AAB-4A63-891F-65288E30C023}"/>
              </a:ext>
            </a:extLst>
          </p:cNvPr>
          <p:cNvCxnSpPr/>
          <p:nvPr/>
        </p:nvCxnSpPr>
        <p:spPr>
          <a:xfrm flipV="1">
            <a:off x="4774156" y="5182739"/>
            <a:ext cx="841342" cy="8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19">
            <a:extLst>
              <a:ext uri="{FF2B5EF4-FFF2-40B4-BE49-F238E27FC236}">
                <a16:creationId xmlns:a16="http://schemas.microsoft.com/office/drawing/2014/main" id="{28C173CC-60F4-40CC-8CB7-AB318A980C26}"/>
              </a:ext>
            </a:extLst>
          </p:cNvPr>
          <p:cNvCxnSpPr/>
          <p:nvPr/>
        </p:nvCxnSpPr>
        <p:spPr>
          <a:xfrm flipV="1">
            <a:off x="4214122" y="4383050"/>
            <a:ext cx="841342" cy="8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0">
            <a:extLst>
              <a:ext uri="{FF2B5EF4-FFF2-40B4-BE49-F238E27FC236}">
                <a16:creationId xmlns:a16="http://schemas.microsoft.com/office/drawing/2014/main" id="{8FBAEFB5-EC92-4C4C-97BC-C7B0F3BD35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17" y="3390362"/>
            <a:ext cx="1155506" cy="674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72D896-A63C-471C-B9CC-9346BE92DC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17" y="4141824"/>
            <a:ext cx="1155506" cy="674044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1417AB1-8E30-4327-AE63-31D165D858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" t="27761" r="10022" b="9651"/>
          <a:stretch/>
        </p:blipFill>
        <p:spPr>
          <a:xfrm>
            <a:off x="5085989" y="3937537"/>
            <a:ext cx="2158657" cy="1124124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F2B277F5-1629-4B8C-B663-FDF0DF4944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12098" r="9463" b="24478"/>
          <a:stretch/>
        </p:blipFill>
        <p:spPr>
          <a:xfrm>
            <a:off x="5033654" y="3049123"/>
            <a:ext cx="2158657" cy="927343"/>
          </a:xfrm>
          <a:prstGeom prst="rect">
            <a:avLst/>
          </a:prstGeom>
        </p:spPr>
      </p:pic>
      <p:cxnSp>
        <p:nvCxnSpPr>
          <p:cNvPr id="15" name="Gerade Verbindung mit Pfeil 19">
            <a:extLst>
              <a:ext uri="{FF2B5EF4-FFF2-40B4-BE49-F238E27FC236}">
                <a16:creationId xmlns:a16="http://schemas.microsoft.com/office/drawing/2014/main" id="{D0BA6E62-18F9-489B-80E8-F1B91F24016A}"/>
              </a:ext>
            </a:extLst>
          </p:cNvPr>
          <p:cNvCxnSpPr/>
          <p:nvPr/>
        </p:nvCxnSpPr>
        <p:spPr>
          <a:xfrm flipV="1">
            <a:off x="4226822" y="3638489"/>
            <a:ext cx="841342" cy="8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00091 -0.0611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0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0363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L 0.00013 -0.0731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00104 0.0495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47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00039 -0.041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06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1.48148E-6 L -0.00052 0.0615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07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F4CBDF-69F9-4F2D-836E-95DBB10CCEC8}"/>
              </a:ext>
            </a:extLst>
          </p:cNvPr>
          <p:cNvSpPr/>
          <p:nvPr/>
        </p:nvSpPr>
        <p:spPr>
          <a:xfrm>
            <a:off x="199010" y="6252013"/>
            <a:ext cx="960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highlight>
                  <a:srgbClr val="FFFFFF"/>
                </a:highlight>
              </a:rPr>
              <a:t>[1] J. Behler</a:t>
            </a:r>
            <a:r>
              <a:rPr lang="de-DE" sz="1400" dirty="0">
                <a:highlight>
                  <a:srgbClr val="FFFFFF"/>
                </a:highlight>
              </a:rPr>
              <a:t>, </a:t>
            </a:r>
            <a:r>
              <a:rPr lang="de-DE" sz="1400" i="1" dirty="0">
                <a:highlight>
                  <a:srgbClr val="FFFFFF"/>
                </a:highlight>
              </a:rPr>
              <a:t>Int. J. Quantum Chem. </a:t>
            </a:r>
            <a:r>
              <a:rPr lang="de-DE" sz="1400" dirty="0">
                <a:highlight>
                  <a:srgbClr val="FFFFFF"/>
                </a:highlight>
              </a:rPr>
              <a:t>115, 1032–1050 (2015) </a:t>
            </a:r>
            <a:r>
              <a:rPr lang="de-AT" sz="1400" b="1" dirty="0"/>
              <a:t>[2] J. Westermayr</a:t>
            </a:r>
            <a:r>
              <a:rPr lang="de-AT" sz="1400" dirty="0"/>
              <a:t>, et al. </a:t>
            </a:r>
            <a:r>
              <a:rPr lang="de-DE" altLang="de-DE" sz="1400" i="1" dirty="0"/>
              <a:t>Chem. Sci.</a:t>
            </a:r>
            <a:r>
              <a:rPr lang="de-DE" altLang="de-DE" sz="1400" dirty="0"/>
              <a:t>,10, 8100-8107 (2019).</a:t>
            </a:r>
          </a:p>
          <a:p>
            <a:r>
              <a:rPr lang="de-DE" sz="1400" b="1" dirty="0">
                <a:highlight>
                  <a:srgbClr val="FFFFFF"/>
                </a:highlight>
              </a:rPr>
              <a:t>[3] A. V. Akimov, </a:t>
            </a:r>
            <a:r>
              <a:rPr lang="de-DE" sz="1400" i="1" dirty="0">
                <a:highlight>
                  <a:srgbClr val="FFFFFF"/>
                </a:highlight>
              </a:rPr>
              <a:t>J</a:t>
            </a:r>
            <a:r>
              <a:rPr lang="de-DE" sz="1400" dirty="0">
                <a:highlight>
                  <a:srgbClr val="FFFFFF"/>
                </a:highlight>
              </a:rPr>
              <a:t>. Phys. Chem. Lett., </a:t>
            </a:r>
            <a:r>
              <a:rPr lang="de-DE" sz="1400" b="1" dirty="0">
                <a:highlight>
                  <a:srgbClr val="FFFFFF"/>
                </a:highlight>
              </a:rPr>
              <a:t>9</a:t>
            </a:r>
            <a:r>
              <a:rPr lang="de-DE" sz="1400" dirty="0">
                <a:highlight>
                  <a:srgbClr val="FFFFFF"/>
                </a:highlight>
              </a:rPr>
              <a:t>(20), 6096.6102 (2018)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34CEE7-9D1D-460D-B88E-1F2D767985A4}"/>
              </a:ext>
            </a:extLst>
          </p:cNvPr>
          <p:cNvSpPr/>
          <p:nvPr/>
        </p:nvSpPr>
        <p:spPr>
          <a:xfrm>
            <a:off x="5172118" y="1044800"/>
            <a:ext cx="1888671" cy="6269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Initial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CC4408F-06D3-481C-BF8F-8A5461D7B2F1}"/>
                  </a:ext>
                </a:extLst>
              </p:cNvPr>
              <p:cNvSpPr/>
              <p:nvPr/>
            </p:nvSpPr>
            <p:spPr>
              <a:xfrm>
                <a:off x="5215662" y="2094881"/>
                <a:ext cx="1888671" cy="74413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AT" sz="2800" dirty="0">
                    <a:solidFill>
                      <a:schemeClr val="tx1"/>
                    </a:solidFill>
                  </a:rPr>
                  <a:t>Train </a:t>
                </a:r>
                <a14:m>
                  <m:oMath xmlns:m="http://schemas.openxmlformats.org/officeDocument/2006/math">
                    <m:r>
                      <a:rPr lang="de-AT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AT" sz="2800" dirty="0">
                    <a:solidFill>
                      <a:schemeClr val="tx1"/>
                    </a:solidFill>
                  </a:rPr>
                  <a:t>2 ML models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CC4408F-06D3-481C-BF8F-8A5461D7B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662" y="2094881"/>
                <a:ext cx="1888671" cy="744139"/>
              </a:xfrm>
              <a:prstGeom prst="roundRect">
                <a:avLst/>
              </a:prstGeom>
              <a:blipFill>
                <a:blip r:embed="rId2"/>
                <a:stretch>
                  <a:fillRect l="-2540" t="-17969" r="-2540" b="-32813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74F911-8E7B-41DD-9BE5-5FC3E8E49117}"/>
              </a:ext>
            </a:extLst>
          </p:cNvPr>
          <p:cNvSpPr txBox="1"/>
          <p:nvPr/>
        </p:nvSpPr>
        <p:spPr>
          <a:xfrm>
            <a:off x="7988189" y="2092531"/>
            <a:ext cx="464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/>
              <a:t>Molecular</a:t>
            </a:r>
            <a:r>
              <a:rPr lang="de-AT" sz="2800" dirty="0"/>
              <a:t> </a:t>
            </a:r>
          </a:p>
          <a:p>
            <a:pPr algn="ctr"/>
            <a:r>
              <a:rPr lang="de-AT" sz="2800" dirty="0" err="1"/>
              <a:t>dynamics</a:t>
            </a:r>
            <a:endParaRPr lang="de-AT" sz="28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E6C6405-7317-4BC4-A61F-6C004E34F141}"/>
              </a:ext>
            </a:extLst>
          </p:cNvPr>
          <p:cNvSpPr/>
          <p:nvPr/>
        </p:nvSpPr>
        <p:spPr>
          <a:xfrm>
            <a:off x="3942806" y="3556279"/>
            <a:ext cx="2123262" cy="84645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Reference calculations</a:t>
            </a:r>
          </a:p>
        </p:txBody>
      </p:sp>
      <p:cxnSp>
        <p:nvCxnSpPr>
          <p:cNvPr id="63" name="Straight Arrow Connector 31">
            <a:extLst>
              <a:ext uri="{FF2B5EF4-FFF2-40B4-BE49-F238E27FC236}">
                <a16:creationId xmlns:a16="http://schemas.microsoft.com/office/drawing/2014/main" id="{1FAAC052-CA37-4DE4-8367-1F6E258687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8354" y="4211449"/>
            <a:ext cx="1563912" cy="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46C28B-46F1-4041-B832-767A9A5290E1}"/>
              </a:ext>
            </a:extLst>
          </p:cNvPr>
          <p:cNvCxnSpPr>
            <a:cxnSpLocks/>
          </p:cNvCxnSpPr>
          <p:nvPr/>
        </p:nvCxnSpPr>
        <p:spPr>
          <a:xfrm>
            <a:off x="6159997" y="1671747"/>
            <a:ext cx="0" cy="3902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CCF1F9-54A6-48BD-B1BC-2DF67EFAA073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7104333" y="2466951"/>
            <a:ext cx="2496189" cy="61744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F3B69E-F468-4202-82C7-55525C6A3E0D}"/>
              </a:ext>
            </a:extLst>
          </p:cNvPr>
          <p:cNvSpPr txBox="1"/>
          <p:nvPr/>
        </p:nvSpPr>
        <p:spPr>
          <a:xfrm>
            <a:off x="4704031" y="3539411"/>
            <a:ext cx="46482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AT" sz="2800" dirty="0">
                <a:solidFill>
                  <a:schemeClr val="accent1"/>
                </a:solidFill>
              </a:rPr>
              <a:t>Yes</a:t>
            </a:r>
          </a:p>
        </p:txBody>
      </p:sp>
      <p:cxnSp>
        <p:nvCxnSpPr>
          <p:cNvPr id="52" name="Straight Arrow Connector 31">
            <a:extLst>
              <a:ext uri="{FF2B5EF4-FFF2-40B4-BE49-F238E27FC236}">
                <a16:creationId xmlns:a16="http://schemas.microsoft.com/office/drawing/2014/main" id="{4C77C7E5-5C85-4D57-B44D-22006B64F0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31372" y="4094721"/>
            <a:ext cx="1770869" cy="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31">
            <a:extLst>
              <a:ext uri="{FF2B5EF4-FFF2-40B4-BE49-F238E27FC236}">
                <a16:creationId xmlns:a16="http://schemas.microsoft.com/office/drawing/2014/main" id="{C00790EE-6623-48D7-98A1-A5C9E0A6D1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13266" y="4007223"/>
            <a:ext cx="914400" cy="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itle 1">
            <a:extLst>
              <a:ext uri="{FF2B5EF4-FFF2-40B4-BE49-F238E27FC236}">
                <a16:creationId xmlns:a16="http://schemas.microsoft.com/office/drawing/2014/main" id="{87A211DB-72A5-40C1-8AE8-2B36056361A2}"/>
              </a:ext>
            </a:extLst>
          </p:cNvPr>
          <p:cNvSpPr txBox="1">
            <a:spLocks/>
          </p:cNvSpPr>
          <p:nvPr/>
        </p:nvSpPr>
        <p:spPr>
          <a:xfrm>
            <a:off x="990600" y="204603"/>
            <a:ext cx="10515600" cy="85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71C6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chemeClr val="tx1"/>
                </a:solidFill>
              </a:rPr>
              <a:t>Adaptive sampling</a:t>
            </a:r>
            <a:r>
              <a:rPr lang="de-DE" baseline="30000" dirty="0">
                <a:solidFill>
                  <a:schemeClr val="tx1"/>
                </a:solidFill>
              </a:rPr>
              <a:t>[1] </a:t>
            </a:r>
            <a:r>
              <a:rPr lang="de-DE" dirty="0">
                <a:solidFill>
                  <a:schemeClr val="tx1"/>
                </a:solidFill>
              </a:rPr>
              <a:t>for excited states</a:t>
            </a:r>
            <a:r>
              <a:rPr lang="de-DE" baseline="30000" dirty="0">
                <a:solidFill>
                  <a:schemeClr val="tx1"/>
                </a:solidFill>
              </a:rPr>
              <a:t>[2]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FBFA60D-1715-4DF8-A90E-A4D09363FC4C}"/>
              </a:ext>
            </a:extLst>
          </p:cNvPr>
          <p:cNvSpPr/>
          <p:nvPr/>
        </p:nvSpPr>
        <p:spPr>
          <a:xfrm>
            <a:off x="738268" y="3596230"/>
            <a:ext cx="2247948" cy="84645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>
                <a:solidFill>
                  <a:schemeClr val="tx1"/>
                </a:solidFill>
              </a:rPr>
              <a:t>Phase correction</a:t>
            </a:r>
            <a:r>
              <a:rPr lang="de-AT" sz="2800" baseline="30000" dirty="0">
                <a:solidFill>
                  <a:schemeClr val="tx1"/>
                </a:solidFill>
              </a:rPr>
              <a:t>[2,3]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1CE4519-B65F-44E0-B86A-739F7C763484}"/>
              </a:ext>
            </a:extLst>
          </p:cNvPr>
          <p:cNvGrpSpPr/>
          <p:nvPr/>
        </p:nvGrpSpPr>
        <p:grpSpPr>
          <a:xfrm>
            <a:off x="7645864" y="1088062"/>
            <a:ext cx="1653409" cy="1752247"/>
            <a:chOff x="2132950" y="3812648"/>
            <a:chExt cx="2306473" cy="2417968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CAD131C-32B2-4317-98AB-ED3BC3FDD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0" r="24050"/>
            <a:stretch/>
          </p:blipFill>
          <p:spPr>
            <a:xfrm rot="10800000">
              <a:off x="2132950" y="3812648"/>
              <a:ext cx="2306473" cy="2417968"/>
            </a:xfrm>
            <a:prstGeom prst="rect">
              <a:avLst/>
            </a:prstGeom>
          </p:spPr>
        </p:pic>
        <p:cxnSp>
          <p:nvCxnSpPr>
            <p:cNvPr id="76" name="Gerade Verbindung mit Pfeil 23">
              <a:extLst>
                <a:ext uri="{FF2B5EF4-FFF2-40B4-BE49-F238E27FC236}">
                  <a16:creationId xmlns:a16="http://schemas.microsoft.com/office/drawing/2014/main" id="{A75652C8-B2A4-41D6-ABA3-A3E81FEBE572}"/>
                </a:ext>
              </a:extLst>
            </p:cNvPr>
            <p:cNvCxnSpPr>
              <a:cxnSpLocks/>
            </p:cNvCxnSpPr>
            <p:nvPr/>
          </p:nvCxnSpPr>
          <p:spPr>
            <a:xfrm>
              <a:off x="2735868" y="4025347"/>
              <a:ext cx="1176130" cy="0"/>
            </a:xfrm>
            <a:prstGeom prst="straightConnector1">
              <a:avLst/>
            </a:prstGeom>
            <a:ln>
              <a:headEnd type="triangle"/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 Verbindung mit Pfeil 24">
              <a:extLst>
                <a:ext uri="{FF2B5EF4-FFF2-40B4-BE49-F238E27FC236}">
                  <a16:creationId xmlns:a16="http://schemas.microsoft.com/office/drawing/2014/main" id="{EDA6AA36-F991-4825-B8AB-390BD4C32703}"/>
                </a:ext>
              </a:extLst>
            </p:cNvPr>
            <p:cNvCxnSpPr>
              <a:cxnSpLocks/>
            </p:cNvCxnSpPr>
            <p:nvPr/>
          </p:nvCxnSpPr>
          <p:spPr>
            <a:xfrm>
              <a:off x="2132950" y="4434877"/>
              <a:ext cx="0" cy="1118791"/>
            </a:xfrm>
            <a:prstGeom prst="straightConnector1">
              <a:avLst/>
            </a:prstGeom>
            <a:ln>
              <a:headEnd type="triangle"/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C141296-B73E-4C93-9D50-741D26043FDD}"/>
              </a:ext>
            </a:extLst>
          </p:cNvPr>
          <p:cNvGrpSpPr/>
          <p:nvPr/>
        </p:nvGrpSpPr>
        <p:grpSpPr>
          <a:xfrm>
            <a:off x="9114433" y="1150786"/>
            <a:ext cx="2144664" cy="1604861"/>
            <a:chOff x="5987636" y="4073786"/>
            <a:chExt cx="2618865" cy="2013616"/>
          </a:xfrm>
        </p:grpSpPr>
        <p:sp>
          <p:nvSpPr>
            <p:cNvPr id="80" name="Freihandform: Form 19">
              <a:extLst>
                <a:ext uri="{FF2B5EF4-FFF2-40B4-BE49-F238E27FC236}">
                  <a16:creationId xmlns:a16="http://schemas.microsoft.com/office/drawing/2014/main" id="{6FB293AE-F7BB-4DB0-A20B-DBD5A6AAF402}"/>
                </a:ext>
              </a:extLst>
            </p:cNvPr>
            <p:cNvSpPr/>
            <p:nvPr/>
          </p:nvSpPr>
          <p:spPr>
            <a:xfrm>
              <a:off x="7110017" y="4661171"/>
              <a:ext cx="236661" cy="666205"/>
            </a:xfrm>
            <a:custGeom>
              <a:avLst/>
              <a:gdLst>
                <a:gd name="connsiteX0" fmla="*/ 36518 w 334692"/>
                <a:gd name="connsiteY0" fmla="*/ 970410 h 970410"/>
                <a:gd name="connsiteX1" fmla="*/ 26579 w 334692"/>
                <a:gd name="connsiteY1" fmla="*/ 16253 h 970410"/>
                <a:gd name="connsiteX2" fmla="*/ 334692 w 334692"/>
                <a:gd name="connsiteY2" fmla="*/ 344245 h 970410"/>
                <a:gd name="connsiteX3" fmla="*/ 334692 w 334692"/>
                <a:gd name="connsiteY3" fmla="*/ 344245 h 970410"/>
                <a:gd name="connsiteX0" fmla="*/ 80912 w 379086"/>
                <a:gd name="connsiteY0" fmla="*/ 838221 h 838221"/>
                <a:gd name="connsiteX1" fmla="*/ 15191 w 379086"/>
                <a:gd name="connsiteY1" fmla="*/ 24518 h 838221"/>
                <a:gd name="connsiteX2" fmla="*/ 379086 w 379086"/>
                <a:gd name="connsiteY2" fmla="*/ 212056 h 838221"/>
                <a:gd name="connsiteX3" fmla="*/ 379086 w 379086"/>
                <a:gd name="connsiteY3" fmla="*/ 212056 h 838221"/>
                <a:gd name="connsiteX0" fmla="*/ 80912 w 379086"/>
                <a:gd name="connsiteY0" fmla="*/ 838221 h 838221"/>
                <a:gd name="connsiteX1" fmla="*/ 15191 w 379086"/>
                <a:gd name="connsiteY1" fmla="*/ 24518 h 838221"/>
                <a:gd name="connsiteX2" fmla="*/ 379086 w 379086"/>
                <a:gd name="connsiteY2" fmla="*/ 212056 h 838221"/>
                <a:gd name="connsiteX3" fmla="*/ 379086 w 379086"/>
                <a:gd name="connsiteY3" fmla="*/ 212056 h 838221"/>
                <a:gd name="connsiteX0" fmla="*/ 21149 w 319323"/>
                <a:gd name="connsiteY0" fmla="*/ 1297372 h 1297372"/>
                <a:gd name="connsiteX1" fmla="*/ 39102 w 319323"/>
                <a:gd name="connsiteY1" fmla="*/ 11232 h 1297372"/>
                <a:gd name="connsiteX2" fmla="*/ 319323 w 319323"/>
                <a:gd name="connsiteY2" fmla="*/ 671207 h 1297372"/>
                <a:gd name="connsiteX3" fmla="*/ 319323 w 319323"/>
                <a:gd name="connsiteY3" fmla="*/ 671207 h 1297372"/>
                <a:gd name="connsiteX0" fmla="*/ 12651 w 310825"/>
                <a:gd name="connsiteY0" fmla="*/ 1025550 h 1025550"/>
                <a:gd name="connsiteX1" fmla="*/ 58495 w 310825"/>
                <a:gd name="connsiteY1" fmla="*/ 16463 h 1025550"/>
                <a:gd name="connsiteX2" fmla="*/ 310825 w 310825"/>
                <a:gd name="connsiteY2" fmla="*/ 399385 h 1025550"/>
                <a:gd name="connsiteX3" fmla="*/ 310825 w 310825"/>
                <a:gd name="connsiteY3" fmla="*/ 399385 h 1025550"/>
                <a:gd name="connsiteX0" fmla="*/ 12650 w 310824"/>
                <a:gd name="connsiteY0" fmla="*/ 1025550 h 1025550"/>
                <a:gd name="connsiteX1" fmla="*/ 58494 w 310824"/>
                <a:gd name="connsiteY1" fmla="*/ 16463 h 1025550"/>
                <a:gd name="connsiteX2" fmla="*/ 310824 w 310824"/>
                <a:gd name="connsiteY2" fmla="*/ 399385 h 1025550"/>
                <a:gd name="connsiteX3" fmla="*/ 310824 w 310824"/>
                <a:gd name="connsiteY3" fmla="*/ 399385 h 1025550"/>
                <a:gd name="connsiteX0" fmla="*/ 4460 w 302634"/>
                <a:gd name="connsiteY0" fmla="*/ 1010897 h 1010897"/>
                <a:gd name="connsiteX1" fmla="*/ 151983 w 302634"/>
                <a:gd name="connsiteY1" fmla="*/ 16892 h 1010897"/>
                <a:gd name="connsiteX2" fmla="*/ 302634 w 302634"/>
                <a:gd name="connsiteY2" fmla="*/ 384732 h 1010897"/>
                <a:gd name="connsiteX3" fmla="*/ 302634 w 302634"/>
                <a:gd name="connsiteY3" fmla="*/ 384732 h 10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634" h="1010897">
                  <a:moveTo>
                    <a:pt x="4460" y="1010897"/>
                  </a:moveTo>
                  <a:cubicBezTo>
                    <a:pt x="-25358" y="585999"/>
                    <a:pt x="102287" y="121253"/>
                    <a:pt x="151983" y="16892"/>
                  </a:cubicBezTo>
                  <a:cubicBezTo>
                    <a:pt x="201679" y="-87469"/>
                    <a:pt x="277526" y="323425"/>
                    <a:pt x="302634" y="384732"/>
                  </a:cubicBezTo>
                  <a:lnTo>
                    <a:pt x="302634" y="384732"/>
                  </a:lnTo>
                </a:path>
              </a:pathLst>
            </a:custGeom>
            <a:ln w="127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cxnSp>
          <p:nvCxnSpPr>
            <p:cNvPr id="81" name="Gerade Verbindung mit Pfeil 21">
              <a:extLst>
                <a:ext uri="{FF2B5EF4-FFF2-40B4-BE49-F238E27FC236}">
                  <a16:creationId xmlns:a16="http://schemas.microsoft.com/office/drawing/2014/main" id="{E2A908DD-591B-4B51-AAB0-72C19D8AB1DD}"/>
                </a:ext>
              </a:extLst>
            </p:cNvPr>
            <p:cNvCxnSpPr/>
            <p:nvPr/>
          </p:nvCxnSpPr>
          <p:spPr>
            <a:xfrm>
              <a:off x="7354957" y="5138531"/>
              <a:ext cx="0" cy="149088"/>
            </a:xfrm>
            <a:prstGeom prst="straightConnector1">
              <a:avLst/>
            </a:prstGeom>
            <a:ln w="12700"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2" name="Grafik 8">
              <a:extLst>
                <a:ext uri="{FF2B5EF4-FFF2-40B4-BE49-F238E27FC236}">
                  <a16:creationId xmlns:a16="http://schemas.microsoft.com/office/drawing/2014/main" id="{3A82048D-A245-4F66-91E2-727F3F724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636" y="4073786"/>
              <a:ext cx="2618865" cy="2013616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FD59797E-1B44-4F3D-97C3-3E2CE906B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67" y="2231246"/>
            <a:ext cx="4179208" cy="40302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E9E8B5B-885F-482D-BE79-FBB4EE6C2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03" y="2240703"/>
            <a:ext cx="4159596" cy="4011310"/>
          </a:xfrm>
          <a:prstGeom prst="rect">
            <a:avLst/>
          </a:prstGeom>
        </p:spPr>
      </p:pic>
      <p:cxnSp>
        <p:nvCxnSpPr>
          <p:cNvPr id="38" name="Straight Arrow Connector 31">
            <a:extLst>
              <a:ext uri="{FF2B5EF4-FFF2-40B4-BE49-F238E27FC236}">
                <a16:creationId xmlns:a16="http://schemas.microsoft.com/office/drawing/2014/main" id="{6AC95B89-09D2-433C-A158-5D550C68E3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74314" y="1354881"/>
            <a:ext cx="1129279" cy="335342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391386-8158-4F7A-B2EE-295723F9A8E5}"/>
              </a:ext>
            </a:extLst>
          </p:cNvPr>
          <p:cNvGrpSpPr/>
          <p:nvPr/>
        </p:nvGrpSpPr>
        <p:grpSpPr>
          <a:xfrm>
            <a:off x="6843858" y="3381074"/>
            <a:ext cx="4827814" cy="1993001"/>
            <a:chOff x="4856431" y="3063568"/>
            <a:chExt cx="4827814" cy="1993001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EEB324F-EDCE-4A34-B2D0-D8A0BFCEB0ED}"/>
                </a:ext>
              </a:extLst>
            </p:cNvPr>
            <p:cNvSpPr/>
            <p:nvPr/>
          </p:nvSpPr>
          <p:spPr>
            <a:xfrm>
              <a:off x="5551708" y="3063568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2F283E-751F-438E-81AF-B6A89317CFB7}"/>
                </a:ext>
              </a:extLst>
            </p:cNvPr>
            <p:cNvGrpSpPr/>
            <p:nvPr/>
          </p:nvGrpSpPr>
          <p:grpSpPr>
            <a:xfrm>
              <a:off x="5416439" y="3193549"/>
              <a:ext cx="3306676" cy="1732633"/>
              <a:chOff x="6421988" y="3708911"/>
              <a:chExt cx="5657166" cy="275787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36D9082-6C58-49FD-8C22-ACF434A6A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33D8D051-3E82-4279-8CD9-9100E6A8E1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E7474AF-7419-4A0A-B37F-FEB6EF2384D5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BD94834-33FD-49CE-8B20-2625777B67A5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3DE076-3A23-4F67-8654-983B311A4DFB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12D981-9DBA-4599-8454-0B8ABCF0C890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8EF85F0-3E47-47D7-936D-D37EDFB4549C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440B13-CEC6-4E4A-A548-4C61937F4416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586902-3DCF-4803-B192-A355292B4830}"/>
              </a:ext>
            </a:extLst>
          </p:cNvPr>
          <p:cNvGrpSpPr/>
          <p:nvPr/>
        </p:nvGrpSpPr>
        <p:grpSpPr>
          <a:xfrm>
            <a:off x="7104333" y="3227921"/>
            <a:ext cx="4827814" cy="2087930"/>
            <a:chOff x="4856431" y="3193549"/>
            <a:chExt cx="4827814" cy="208793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5163C19-FA4A-4FF7-A20E-583481A70849}"/>
                </a:ext>
              </a:extLst>
            </p:cNvPr>
            <p:cNvSpPr/>
            <p:nvPr/>
          </p:nvSpPr>
          <p:spPr>
            <a:xfrm>
              <a:off x="5472791" y="3193549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02FC422-823D-4A3D-A87C-A100857F3585}"/>
                </a:ext>
              </a:extLst>
            </p:cNvPr>
            <p:cNvGrpSpPr/>
            <p:nvPr/>
          </p:nvGrpSpPr>
          <p:grpSpPr>
            <a:xfrm>
              <a:off x="5416439" y="3193549"/>
              <a:ext cx="3374192" cy="2087930"/>
              <a:chOff x="6421988" y="3708911"/>
              <a:chExt cx="5772675" cy="332341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4C56F62-EB71-4E1A-B6FE-321057B9B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C67132C-CA6B-477F-8CA3-D5AF205DCF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9533664-2D12-4E32-BD36-D6ED4FDBEAAD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CF0B847-6CB3-4580-9CF8-E60180B1F986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4CA57E-E74A-48E9-8D0E-2A9C33E4EDB9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51E871-413A-4767-B4A4-5AD6D250A66A}"/>
                  </a:ext>
                </a:extLst>
              </p:cNvPr>
              <p:cNvSpPr txBox="1"/>
              <p:nvPr/>
            </p:nvSpPr>
            <p:spPr>
              <a:xfrm>
                <a:off x="10658331" y="6101522"/>
                <a:ext cx="1536332" cy="930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/>
                  <a:t>Time</a:t>
                </a:r>
                <a:r>
                  <a:rPr lang="de-AT" sz="3200" dirty="0"/>
                  <a:t> </a:t>
                </a:r>
                <a:endParaRPr lang="en-US" sz="32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21DC91-FF28-443D-8618-91FF6E35BB16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2B51054-F0A7-4114-99CB-2CB968DA06AF}"/>
                  </a:ext>
                </a:extLst>
              </p:cNvPr>
              <p:cNvSpPr/>
              <p:nvPr/>
            </p:nvSpPr>
            <p:spPr>
              <a:xfrm>
                <a:off x="9910338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EF361E-BB15-4532-B529-F97F3F46A89B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cxnSp>
        <p:nvCxnSpPr>
          <p:cNvPr id="64" name="Straight Arrow Connector 31">
            <a:extLst>
              <a:ext uri="{FF2B5EF4-FFF2-40B4-BE49-F238E27FC236}">
                <a16:creationId xmlns:a16="http://schemas.microsoft.com/office/drawing/2014/main" id="{915B1792-EB8B-4E3B-82E7-D884A215CFF4}"/>
              </a:ext>
            </a:extLst>
          </p:cNvPr>
          <p:cNvCxnSpPr>
            <a:cxnSpLocks/>
          </p:cNvCxnSpPr>
          <p:nvPr/>
        </p:nvCxnSpPr>
        <p:spPr>
          <a:xfrm rot="10800000">
            <a:off x="6028240" y="4317114"/>
            <a:ext cx="1507831" cy="682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2BD26-F054-4B2F-96DA-4CEFC7F7C472}"/>
              </a:ext>
            </a:extLst>
          </p:cNvPr>
          <p:cNvGrpSpPr/>
          <p:nvPr/>
        </p:nvGrpSpPr>
        <p:grpSpPr>
          <a:xfrm>
            <a:off x="7440284" y="3084393"/>
            <a:ext cx="4827814" cy="2087930"/>
            <a:chOff x="4856431" y="3193549"/>
            <a:chExt cx="4827814" cy="20879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47C2D2B-3CFC-46C6-B986-7CB3744FD4EF}"/>
                </a:ext>
              </a:extLst>
            </p:cNvPr>
            <p:cNvSpPr/>
            <p:nvPr/>
          </p:nvSpPr>
          <p:spPr>
            <a:xfrm>
              <a:off x="5352473" y="3193549"/>
              <a:ext cx="3328392" cy="19930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A197C0-436A-4A2B-8373-68D3011441B8}"/>
                </a:ext>
              </a:extLst>
            </p:cNvPr>
            <p:cNvGrpSpPr/>
            <p:nvPr/>
          </p:nvGrpSpPr>
          <p:grpSpPr>
            <a:xfrm>
              <a:off x="5416439" y="3193549"/>
              <a:ext cx="3374192" cy="2087930"/>
              <a:chOff x="6421988" y="3708911"/>
              <a:chExt cx="5772675" cy="3323413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394A0D3-58EC-440C-BA2A-90C9EFA03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43" y="3879888"/>
                <a:ext cx="1321" cy="2586900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6D7AEC6-9881-43E0-B91A-9CCCAE233E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1365" y="6411769"/>
                <a:ext cx="4828907" cy="38123"/>
              </a:xfrm>
              <a:prstGeom prst="straightConnector1">
                <a:avLst/>
              </a:prstGeom>
              <a:ln w="28575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9752F58-9198-484F-8B26-4D63667929A7}"/>
                  </a:ext>
                </a:extLst>
              </p:cNvPr>
              <p:cNvSpPr/>
              <p:nvPr/>
            </p:nvSpPr>
            <p:spPr>
              <a:xfrm>
                <a:off x="7150043" y="5755437"/>
                <a:ext cx="3509871" cy="391452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17213">
                    <a:moveTo>
                      <a:pt x="0" y="11927"/>
                    </a:moveTo>
                    <a:lnTo>
                      <a:pt x="1397658" y="8724"/>
                    </a:lnTo>
                    <a:cubicBezTo>
                      <a:pt x="2028924" y="8444"/>
                      <a:pt x="2844959" y="-10199"/>
                      <a:pt x="3291457" y="7883"/>
                    </a:cubicBezTo>
                    <a:cubicBezTo>
                      <a:pt x="3737955" y="25965"/>
                      <a:pt x="4022811" y="68345"/>
                      <a:pt x="4076648" y="117213"/>
                    </a:cubicBezTo>
                  </a:path>
                </a:pathLst>
              </a:cu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FF2F08-5A07-46A0-8661-29D6049F3FCE}"/>
                  </a:ext>
                </a:extLst>
              </p:cNvPr>
              <p:cNvSpPr/>
              <p:nvPr/>
            </p:nvSpPr>
            <p:spPr>
              <a:xfrm flipV="1">
                <a:off x="7150043" y="5216284"/>
                <a:ext cx="3509871" cy="437146"/>
              </a:xfrm>
              <a:custGeom>
                <a:avLst/>
                <a:gdLst>
                  <a:gd name="connsiteX0" fmla="*/ 0 w 4065104"/>
                  <a:gd name="connsiteY0" fmla="*/ 39757 h 109330"/>
                  <a:gd name="connsiteX1" fmla="*/ 3279913 w 4065104"/>
                  <a:gd name="connsiteY1" fmla="*/ 0 h 109330"/>
                  <a:gd name="connsiteX2" fmla="*/ 4065104 w 4065104"/>
                  <a:gd name="connsiteY2" fmla="*/ 109330 h 109330"/>
                  <a:gd name="connsiteX0" fmla="*/ 0 w 4076648"/>
                  <a:gd name="connsiteY0" fmla="*/ 4044 h 109330"/>
                  <a:gd name="connsiteX1" fmla="*/ 3291457 w 4076648"/>
                  <a:gd name="connsiteY1" fmla="*/ 0 h 109330"/>
                  <a:gd name="connsiteX2" fmla="*/ 4076648 w 4076648"/>
                  <a:gd name="connsiteY2" fmla="*/ 109330 h 109330"/>
                  <a:gd name="connsiteX0" fmla="*/ 0 w 4076648"/>
                  <a:gd name="connsiteY0" fmla="*/ 11927 h 117213"/>
                  <a:gd name="connsiteX1" fmla="*/ 1397658 w 4076648"/>
                  <a:gd name="connsiteY1" fmla="*/ 8724 h 117213"/>
                  <a:gd name="connsiteX2" fmla="*/ 3291457 w 4076648"/>
                  <a:gd name="connsiteY2" fmla="*/ 7883 h 117213"/>
                  <a:gd name="connsiteX3" fmla="*/ 4076648 w 4076648"/>
                  <a:gd name="connsiteY3" fmla="*/ 117213 h 117213"/>
                  <a:gd name="connsiteX0" fmla="*/ 0 w 4076648"/>
                  <a:gd name="connsiteY0" fmla="*/ 3203 h 108489"/>
                  <a:gd name="connsiteX1" fmla="*/ 1397658 w 4076648"/>
                  <a:gd name="connsiteY1" fmla="*/ 0 h 108489"/>
                  <a:gd name="connsiteX2" fmla="*/ 3349177 w 4076648"/>
                  <a:gd name="connsiteY2" fmla="*/ 11492 h 108489"/>
                  <a:gd name="connsiteX3" fmla="*/ 4076648 w 4076648"/>
                  <a:gd name="connsiteY3" fmla="*/ 108489 h 10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648" h="108489">
                    <a:moveTo>
                      <a:pt x="0" y="3203"/>
                    </a:moveTo>
                    <a:lnTo>
                      <a:pt x="1397658" y="0"/>
                    </a:lnTo>
                    <a:lnTo>
                      <a:pt x="3349177" y="11492"/>
                    </a:lnTo>
                    <a:cubicBezTo>
                      <a:pt x="3795675" y="29574"/>
                      <a:pt x="4022811" y="59621"/>
                      <a:pt x="4076648" y="108489"/>
                    </a:cubicBezTo>
                  </a:path>
                </a:pathLst>
              </a:cu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15969-58D8-4FD1-A9E4-EE476B72F25D}"/>
                  </a:ext>
                </a:extLst>
              </p:cNvPr>
              <p:cNvSpPr txBox="1"/>
              <p:nvPr/>
            </p:nvSpPr>
            <p:spPr>
              <a:xfrm>
                <a:off x="7389734" y="5033445"/>
                <a:ext cx="1371784" cy="1322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>
                    <a:solidFill>
                      <a:schemeClr val="accent1"/>
                    </a:solidFill>
                  </a:rPr>
                  <a:t>ML 1</a:t>
                </a:r>
                <a:endParaRPr lang="de-AT" sz="1500" dirty="0"/>
              </a:p>
              <a:p>
                <a:r>
                  <a:rPr lang="de-AT" sz="2400" dirty="0">
                    <a:solidFill>
                      <a:schemeClr val="accent2"/>
                    </a:solidFill>
                  </a:rPr>
                  <a:t>ML 2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F8F26F-5246-4BA9-95D9-B4ACED7DE838}"/>
                  </a:ext>
                </a:extLst>
              </p:cNvPr>
              <p:cNvSpPr txBox="1"/>
              <p:nvPr/>
            </p:nvSpPr>
            <p:spPr>
              <a:xfrm>
                <a:off x="10658331" y="6101522"/>
                <a:ext cx="1536332" cy="930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AT" sz="2400" dirty="0"/>
                  <a:t>Time</a:t>
                </a:r>
                <a:r>
                  <a:rPr lang="de-AT" sz="3200" dirty="0"/>
                  <a:t> </a:t>
                </a:r>
                <a:endParaRPr lang="en-US" sz="3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6F466A-7F9D-4038-B2A5-E528401D4EB5}"/>
                  </a:ext>
                </a:extLst>
              </p:cNvPr>
              <p:cNvSpPr txBox="1"/>
              <p:nvPr/>
            </p:nvSpPr>
            <p:spPr>
              <a:xfrm rot="16200000">
                <a:off x="5437966" y="4692933"/>
                <a:ext cx="2757875" cy="78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 err="1"/>
                  <a:t>Prediction</a:t>
                </a:r>
                <a:endParaRPr lang="en-US" sz="24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494268C-3508-40CE-B999-2763F7F21CD6}"/>
                  </a:ext>
                </a:extLst>
              </p:cNvPr>
              <p:cNvSpPr/>
              <p:nvPr/>
            </p:nvSpPr>
            <p:spPr>
              <a:xfrm>
                <a:off x="9786845" y="5005633"/>
                <a:ext cx="2168816" cy="138923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2400" dirty="0"/>
                  <a:t> STOP</a:t>
                </a:r>
                <a:endParaRPr lang="en-US" sz="1600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91F8E4-ADDF-45F0-9EC3-EFE71329DF11}"/>
                </a:ext>
              </a:extLst>
            </p:cNvPr>
            <p:cNvSpPr txBox="1"/>
            <p:nvPr/>
          </p:nvSpPr>
          <p:spPr>
            <a:xfrm>
              <a:off x="4856431" y="3300965"/>
              <a:ext cx="48278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AT" sz="2800" dirty="0"/>
                <a:t>Models </a:t>
              </a:r>
              <a:r>
                <a:rPr lang="de-AT" sz="2800" dirty="0" err="1"/>
                <a:t>diverge</a:t>
              </a:r>
              <a:r>
                <a:rPr lang="de-AT" sz="2800" dirty="0"/>
                <a:t>?</a:t>
              </a:r>
            </a:p>
          </p:txBody>
        </p:sp>
      </p:grpSp>
      <p:cxnSp>
        <p:nvCxnSpPr>
          <p:cNvPr id="68" name="Straight Arrow Connector 31">
            <a:extLst>
              <a:ext uri="{FF2B5EF4-FFF2-40B4-BE49-F238E27FC236}">
                <a16:creationId xmlns:a16="http://schemas.microsoft.com/office/drawing/2014/main" id="{8A659226-B811-44E3-A396-F533E9DB6CA9}"/>
              </a:ext>
            </a:extLst>
          </p:cNvPr>
          <p:cNvCxnSpPr>
            <a:cxnSpLocks/>
            <a:endCxn id="67" idx="3"/>
          </p:cNvCxnSpPr>
          <p:nvPr/>
        </p:nvCxnSpPr>
        <p:spPr>
          <a:xfrm rot="5400000">
            <a:off x="9046372" y="5387652"/>
            <a:ext cx="691570" cy="366467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226FD53-6705-458F-A7EE-6BA429B7EE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9" y="5276606"/>
            <a:ext cx="1029234" cy="588558"/>
          </a:xfrm>
          <a:prstGeom prst="rect">
            <a:avLst/>
          </a:prstGeom>
        </p:spPr>
      </p:pic>
      <p:pic>
        <p:nvPicPr>
          <p:cNvPr id="77" name="Graphic 76" descr="Grinning face outline outline">
            <a:extLst>
              <a:ext uri="{FF2B5EF4-FFF2-40B4-BE49-F238E27FC236}">
                <a16:creationId xmlns:a16="http://schemas.microsoft.com/office/drawing/2014/main" id="{0E635CB7-5DBF-49F2-B1AA-16C691A5C2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8865" y="5228478"/>
            <a:ext cx="652574" cy="65257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88F8F27-95B8-43C7-9B78-4AC2166BB3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3" y="5224486"/>
            <a:ext cx="1029234" cy="588558"/>
          </a:xfrm>
          <a:prstGeom prst="rect">
            <a:avLst/>
          </a:prstGeom>
        </p:spPr>
      </p:pic>
      <p:pic>
        <p:nvPicPr>
          <p:cNvPr id="84" name="Graphic 83" descr="Sad face outline outline">
            <a:extLst>
              <a:ext uri="{FF2B5EF4-FFF2-40B4-BE49-F238E27FC236}">
                <a16:creationId xmlns:a16="http://schemas.microsoft.com/office/drawing/2014/main" id="{7361AB07-E6F8-42D4-88AD-8C498E5601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2554" y="5167991"/>
            <a:ext cx="705440" cy="705440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FEF3951-1D76-4989-BC5D-B4DF57C4C12C}"/>
              </a:ext>
            </a:extLst>
          </p:cNvPr>
          <p:cNvSpPr/>
          <p:nvPr/>
        </p:nvSpPr>
        <p:spPr>
          <a:xfrm>
            <a:off x="5279181" y="5667346"/>
            <a:ext cx="3929742" cy="49864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dirty="0" err="1">
                <a:solidFill>
                  <a:schemeClr val="tx1"/>
                </a:solidFill>
              </a:rPr>
              <a:t>Converged</a:t>
            </a:r>
            <a:r>
              <a:rPr lang="de-AT" sz="2800" dirty="0">
                <a:solidFill>
                  <a:schemeClr val="tx1"/>
                </a:solidFill>
              </a:rPr>
              <a:t> ML </a:t>
            </a:r>
            <a:r>
              <a:rPr lang="de-AT" sz="2800" dirty="0" err="1">
                <a:solidFill>
                  <a:schemeClr val="tx1"/>
                </a:solidFill>
              </a:rPr>
              <a:t>potentials</a:t>
            </a:r>
            <a:endParaRPr lang="de-AT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56AC9-CBD5-4766-8583-D717F67CEF67}"/>
              </a:ext>
            </a:extLst>
          </p:cNvPr>
          <p:cNvSpPr txBox="1"/>
          <p:nvPr/>
        </p:nvSpPr>
        <p:spPr>
          <a:xfrm>
            <a:off x="642275" y="1192649"/>
            <a:ext cx="355474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AT" sz="2400" b="1" dirty="0"/>
              <a:t>Correct phases:</a:t>
            </a:r>
          </a:p>
          <a:p>
            <a:r>
              <a:rPr lang="de-AT" sz="2400" dirty="0"/>
              <a:t>1) Phase correction</a:t>
            </a:r>
          </a:p>
          <a:p>
            <a:r>
              <a:rPr lang="de-AT" sz="2400" dirty="0"/>
              <a:t>2) Phase-free training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945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26" grpId="0" animBg="1"/>
      <p:bldP spid="37" grpId="0"/>
      <p:bldP spid="71" grpId="0" animBg="1"/>
      <p:bldP spid="67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F3D306546B3E45832F1BB55C005B9C" ma:contentTypeVersion="11" ma:contentTypeDescription="Create a new document." ma:contentTypeScope="" ma:versionID="bcd236e8a918c2ea0fb1641221bfc131">
  <xsd:schema xmlns:xsd="http://www.w3.org/2001/XMLSchema" xmlns:xs="http://www.w3.org/2001/XMLSchema" xmlns:p="http://schemas.microsoft.com/office/2006/metadata/properties" xmlns:ns3="6bf7e3a6-b35e-4f8f-b2a6-0d3eca0eadff" xmlns:ns4="8597f318-cf11-4cd1-8aee-ab97caed763f" targetNamespace="http://schemas.microsoft.com/office/2006/metadata/properties" ma:root="true" ma:fieldsID="9f977965047981adb4292cc6650e155a" ns3:_="" ns4:_="">
    <xsd:import namespace="6bf7e3a6-b35e-4f8f-b2a6-0d3eca0eadff"/>
    <xsd:import namespace="8597f318-cf11-4cd1-8aee-ab97caed76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f7e3a6-b35e-4f8f-b2a6-0d3eca0ead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7f318-cf11-4cd1-8aee-ab97caed763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CFA21B-2122-4F4B-973C-083272A71F2D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6bf7e3a6-b35e-4f8f-b2a6-0d3eca0eadff"/>
    <ds:schemaRef ds:uri="http://schemas.microsoft.com/office/2006/documentManagement/types"/>
    <ds:schemaRef ds:uri="http://purl.org/dc/terms/"/>
    <ds:schemaRef ds:uri="8597f318-cf11-4cd1-8aee-ab97caed763f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4764A7E-FB1B-43B0-B791-A5640B38A3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DA2921-E521-48F4-BAB9-9832B4F96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f7e3a6-b35e-4f8f-b2a6-0d3eca0eadff"/>
    <ds:schemaRef ds:uri="8597f318-cf11-4cd1-8aee-ab97caed7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2909</Words>
  <Application>Microsoft Office PowerPoint</Application>
  <PresentationFormat>Widescreen</PresentationFormat>
  <Paragraphs>636</Paragraphs>
  <Slides>55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Calibri</vt:lpstr>
      <vt:lpstr>Calibri </vt:lpstr>
      <vt:lpstr>Calibri Light</vt:lpstr>
      <vt:lpstr>Cambria Math</vt:lpstr>
      <vt:lpstr>Liberation Sans</vt:lpstr>
      <vt:lpstr>LinLibertineT</vt:lpstr>
      <vt:lpstr>Open Sans</vt:lpstr>
      <vt:lpstr>Sans serif</vt:lpstr>
      <vt:lpstr>Trebuchet MS</vt:lpstr>
      <vt:lpstr>Office Theme</vt:lpstr>
      <vt:lpstr>PowerPoint Presentation</vt:lpstr>
      <vt:lpstr>Why are we interested in tyrosine?</vt:lpstr>
      <vt:lpstr>The excited states of tyrosine</vt:lpstr>
      <vt:lpstr>Surface hopping molecular dynamics</vt:lpstr>
      <vt:lpstr>PowerPoint Presentation</vt:lpstr>
      <vt:lpstr>PowerPoint Presentation</vt:lpstr>
      <vt:lpstr>PowerPoint Presentation</vt:lpstr>
      <vt:lpstr>Proof of concept</vt:lpstr>
      <vt:lpstr>PowerPoint Presentation</vt:lpstr>
      <vt:lpstr>ML photoynamics simulations</vt:lpstr>
      <vt:lpstr>Machine Learning Surface Hopping Molecular Dynamics</vt:lpstr>
      <vt:lpstr>SchNarc approach for photodynamics[1]</vt:lpstr>
      <vt:lpstr>Application of SchNarc</vt:lpstr>
      <vt:lpstr>Combine the best of both methods</vt:lpstr>
      <vt:lpstr>ML for excited states of tyrosine</vt:lpstr>
      <vt:lpstr>Photodynamics of tyrosine</vt:lpstr>
      <vt:lpstr>Roaming in tyrosine</vt:lpstr>
      <vt:lpstr>Roaming in tyrosine</vt:lpstr>
      <vt:lpstr>Roaming in tyrosine</vt:lpstr>
      <vt:lpstr>The dissociative 1πσ* state</vt:lpstr>
      <vt:lpstr>Conclusion</vt:lpstr>
      <vt:lpstr>PowerPoint Presentation</vt:lpstr>
      <vt:lpstr>Populations</vt:lpstr>
      <vt:lpstr>Roaming in tyrosine</vt:lpstr>
      <vt:lpstr>Kinetics</vt:lpstr>
      <vt:lpstr>Comparison of methods</vt:lpstr>
      <vt:lpstr>Artificial data</vt:lpstr>
      <vt:lpstr>ML predictions</vt:lpstr>
      <vt:lpstr>Phase correction</vt:lpstr>
      <vt:lpstr>Validation of roaming</vt:lpstr>
      <vt:lpstr>ML models</vt:lpstr>
      <vt:lpstr>ML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Phase-free training algorithm</vt:lpstr>
      <vt:lpstr>Representation of molecules</vt:lpstr>
      <vt:lpstr>Fitting dipole moment vectors</vt:lpstr>
      <vt:lpstr>Representation of molecules</vt:lpstr>
      <vt:lpstr>Representation of molecules</vt:lpstr>
      <vt:lpstr>SchNet</vt:lpstr>
      <vt:lpstr>PowerPoint Presentation</vt:lpstr>
      <vt:lpstr>PowerPoint Presentation</vt:lpstr>
      <vt:lpstr>PowerPoint Presentation</vt:lpstr>
      <vt:lpstr>Training Set Generation</vt:lpstr>
      <vt:lpstr>Training Set Generation</vt:lpstr>
      <vt:lpstr>Slow population transfer: CSH2</vt:lpstr>
      <vt:lpstr>PowerPoint Presentation</vt:lpstr>
      <vt:lpstr>PowerPoint Presentation</vt:lpstr>
      <vt:lpstr>PowerPoint Presentation</vt:lpstr>
      <vt:lpstr>PowerPoint Presentation</vt:lpstr>
      <vt:lpstr>Surface hopping molecular dynamics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Hall, Sam</dc:creator>
  <cp:lastModifiedBy>Westermayr, Julia</cp:lastModifiedBy>
  <cp:revision>5</cp:revision>
  <dcterms:created xsi:type="dcterms:W3CDTF">2019-03-01T14:50:19Z</dcterms:created>
  <dcterms:modified xsi:type="dcterms:W3CDTF">2021-05-26T09:39:14Z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0x010100B8F3D306546B3E45832F1BB55C005B9C</vt:lpwstr>
  </property>
</Properties>
</file>